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2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22"/>
  </p:notesMasterIdLst>
  <p:sldIdLst>
    <p:sldId id="286" r:id="rId5"/>
    <p:sldId id="299" r:id="rId6"/>
    <p:sldId id="470" r:id="rId7"/>
    <p:sldId id="318" r:id="rId8"/>
    <p:sldId id="469" r:id="rId9"/>
    <p:sldId id="471" r:id="rId10"/>
    <p:sldId id="301" r:id="rId11"/>
    <p:sldId id="460" r:id="rId12"/>
    <p:sldId id="462" r:id="rId13"/>
    <p:sldId id="463" r:id="rId14"/>
    <p:sldId id="465" r:id="rId15"/>
    <p:sldId id="458" r:id="rId16"/>
    <p:sldId id="464" r:id="rId17"/>
    <p:sldId id="467" r:id="rId18"/>
    <p:sldId id="466" r:id="rId19"/>
    <p:sldId id="468" r:id="rId20"/>
    <p:sldId id="459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ECAC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–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8799B23B-EC83-4686-B30A-512413B5E67A}" styleName="Light Style 3 –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8" d="100"/>
          <a:sy n="108" d="100"/>
        </p:scale>
        <p:origin x="67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notesMaster" Target="notesMasters/notesMaster1.xml"/><Relationship Id="rId27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ndy Petersen" userId="68d029ba-11eb-41c8-ae78-68cd6580abef" providerId="ADAL" clId="{CD835345-1DF6-418F-A423-6AFFDF5C9BEA}"/>
    <pc:docChg chg="modSld">
      <pc:chgData name="Andy Petersen" userId="68d029ba-11eb-41c8-ae78-68cd6580abef" providerId="ADAL" clId="{CD835345-1DF6-418F-A423-6AFFDF5C9BEA}" dt="2024-02-13T14:35:02.811" v="0" actId="20577"/>
      <pc:docMkLst>
        <pc:docMk/>
      </pc:docMkLst>
      <pc:sldChg chg="modSp mod">
        <pc:chgData name="Andy Petersen" userId="68d029ba-11eb-41c8-ae78-68cd6580abef" providerId="ADAL" clId="{CD835345-1DF6-418F-A423-6AFFDF5C9BEA}" dt="2024-02-13T14:35:02.811" v="0" actId="20577"/>
        <pc:sldMkLst>
          <pc:docMk/>
          <pc:sldMk cId="2517529352" sldId="470"/>
        </pc:sldMkLst>
        <pc:spChg chg="mod">
          <ac:chgData name="Andy Petersen" userId="68d029ba-11eb-41c8-ae78-68cd6580abef" providerId="ADAL" clId="{CD835345-1DF6-418F-A423-6AFFDF5C9BEA}" dt="2024-02-13T14:35:02.811" v="0" actId="20577"/>
          <ac:spMkLst>
            <pc:docMk/>
            <pc:sldMk cId="2517529352" sldId="470"/>
            <ac:spMk id="3" creationId="{3B45F225-D80A-F75D-F159-912507B7FD96}"/>
          </ac:spMkLst>
        </pc:spChg>
      </pc:sldChg>
    </pc:docChg>
  </pc:docChgLst>
</pc:chgInfo>
</file>

<file path=ppt/diagrams/_rels/data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sv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svg"/><Relationship Id="rId1" Type="http://schemas.openxmlformats.org/officeDocument/2006/relationships/image" Target="../media/image2.png"/><Relationship Id="rId6" Type="http://schemas.openxmlformats.org/officeDocument/2006/relationships/image" Target="../media/image7.svg"/><Relationship Id="rId5" Type="http://schemas.openxmlformats.org/officeDocument/2006/relationships/image" Target="../media/image6.png"/><Relationship Id="rId4" Type="http://schemas.openxmlformats.org/officeDocument/2006/relationships/image" Target="../media/image5.svg"/></Relationships>
</file>

<file path=ppt/diagrams/_rels/drawing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sv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svg"/><Relationship Id="rId1" Type="http://schemas.openxmlformats.org/officeDocument/2006/relationships/image" Target="../media/image2.png"/><Relationship Id="rId6" Type="http://schemas.openxmlformats.org/officeDocument/2006/relationships/image" Target="../media/image7.svg"/><Relationship Id="rId5" Type="http://schemas.openxmlformats.org/officeDocument/2006/relationships/image" Target="../media/image6.png"/><Relationship Id="rId4" Type="http://schemas.openxmlformats.org/officeDocument/2006/relationships/image" Target="../media/image5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18/5/colors/Iconchunking_coloredtext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accent2">
        <a:alpha val="0"/>
      </a:schemeClr>
    </dgm:fillClrLst>
    <dgm:linClrLst meth="repeat">
      <a:schemeClr val="accent2">
        <a:alpha val="0"/>
      </a:schemeClr>
    </dgm:linClrLst>
    <dgm:effectClrLst/>
    <dgm:txLinClrLst/>
    <dgm:txFillClrLst meth="repeat">
      <a:schemeClr val="accent2"/>
      <a:schemeClr val="accent3"/>
      <a:schemeClr val="accent4"/>
      <a:schemeClr val="accent5"/>
      <a:schemeClr val="accent6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8FFEB23-76E7-430A-B9B3-022AE6991A60}" type="doc">
      <dgm:prSet loTypeId="urn:microsoft.com/office/officeart/2018/5/layout/IconCircleLabelList" loCatId="icon" qsTypeId="urn:microsoft.com/office/officeart/2005/8/quickstyle/simple1" qsCatId="simple" csTypeId="urn:microsoft.com/office/officeart/2018/5/colors/Iconchunking_coloredtext_colorful1" csCatId="colorful" phldr="1"/>
      <dgm:spPr/>
      <dgm:t>
        <a:bodyPr/>
        <a:lstStyle/>
        <a:p>
          <a:endParaRPr lang="en-US"/>
        </a:p>
      </dgm:t>
    </dgm:pt>
    <dgm:pt modelId="{291D1112-EF34-4E35-BF46-DD7FD20065F6}">
      <dgm:prSet/>
      <dgm:spPr/>
      <dgm:t>
        <a:bodyPr/>
        <a:lstStyle/>
        <a:p>
          <a:pPr>
            <a:defRPr cap="all"/>
          </a:pPr>
          <a:r>
            <a:rPr lang="en-GB"/>
            <a:t>No fire drill expected</a:t>
          </a:r>
          <a:endParaRPr lang="en-US"/>
        </a:p>
      </dgm:t>
    </dgm:pt>
    <dgm:pt modelId="{A14FC8B6-5332-44CD-AA66-90F3EB06EEBA}" type="parTrans" cxnId="{FD59D1FC-1B37-44DA-9B6A-1E3BA73858C3}">
      <dgm:prSet/>
      <dgm:spPr/>
      <dgm:t>
        <a:bodyPr/>
        <a:lstStyle/>
        <a:p>
          <a:endParaRPr lang="en-US"/>
        </a:p>
      </dgm:t>
    </dgm:pt>
    <dgm:pt modelId="{4F7C5F4B-39F6-47CD-8DEC-F3846B220F04}" type="sibTrans" cxnId="{FD59D1FC-1B37-44DA-9B6A-1E3BA73858C3}">
      <dgm:prSet/>
      <dgm:spPr/>
      <dgm:t>
        <a:bodyPr/>
        <a:lstStyle/>
        <a:p>
          <a:endParaRPr lang="en-US"/>
        </a:p>
      </dgm:t>
    </dgm:pt>
    <dgm:pt modelId="{5A47B0AF-21F2-45B4-9EAD-1F1B39F15802}">
      <dgm:prSet/>
      <dgm:spPr/>
      <dgm:t>
        <a:bodyPr/>
        <a:lstStyle/>
        <a:p>
          <a:pPr>
            <a:defRPr cap="all"/>
          </a:pPr>
          <a:r>
            <a:rPr lang="en-GB"/>
            <a:t>Fire exits/assembly point</a:t>
          </a:r>
          <a:endParaRPr lang="en-US"/>
        </a:p>
      </dgm:t>
    </dgm:pt>
    <dgm:pt modelId="{63A1F498-4BCA-4AA1-9977-D6781BABA9FB}" type="parTrans" cxnId="{E62ED309-1417-4A25-AB86-F603D79C0B63}">
      <dgm:prSet/>
      <dgm:spPr/>
      <dgm:t>
        <a:bodyPr/>
        <a:lstStyle/>
        <a:p>
          <a:endParaRPr lang="en-US"/>
        </a:p>
      </dgm:t>
    </dgm:pt>
    <dgm:pt modelId="{D74950D5-E4B9-4907-99AE-BA51C27E0F81}" type="sibTrans" cxnId="{E62ED309-1417-4A25-AB86-F603D79C0B63}">
      <dgm:prSet/>
      <dgm:spPr/>
      <dgm:t>
        <a:bodyPr/>
        <a:lstStyle/>
        <a:p>
          <a:endParaRPr lang="en-US"/>
        </a:p>
      </dgm:t>
    </dgm:pt>
    <dgm:pt modelId="{7D8DDBAD-603C-42E2-8A0A-7EEFC26D79D0}">
      <dgm:prSet/>
      <dgm:spPr/>
      <dgm:t>
        <a:bodyPr/>
        <a:lstStyle/>
        <a:p>
          <a:pPr>
            <a:defRPr cap="all"/>
          </a:pPr>
          <a:r>
            <a:rPr lang="en-GB"/>
            <a:t>Mobile phones/photography</a:t>
          </a:r>
          <a:endParaRPr lang="en-US"/>
        </a:p>
      </dgm:t>
    </dgm:pt>
    <dgm:pt modelId="{4BCB2087-42D7-4351-AE2E-A2D27D38D986}" type="parTrans" cxnId="{AF927859-3F55-4B87-9145-86C0ACE054FA}">
      <dgm:prSet/>
      <dgm:spPr/>
      <dgm:t>
        <a:bodyPr/>
        <a:lstStyle/>
        <a:p>
          <a:endParaRPr lang="en-US"/>
        </a:p>
      </dgm:t>
    </dgm:pt>
    <dgm:pt modelId="{63304DEA-3D28-41E7-BA4F-7FD33249500B}" type="sibTrans" cxnId="{AF927859-3F55-4B87-9145-86C0ACE054FA}">
      <dgm:prSet/>
      <dgm:spPr/>
      <dgm:t>
        <a:bodyPr/>
        <a:lstStyle/>
        <a:p>
          <a:endParaRPr lang="en-US"/>
        </a:p>
      </dgm:t>
    </dgm:pt>
    <dgm:pt modelId="{627B43B7-2AB0-43E6-A8D1-9263FF0510EB}">
      <dgm:prSet/>
      <dgm:spPr/>
      <dgm:t>
        <a:bodyPr/>
        <a:lstStyle/>
        <a:p>
          <a:pPr>
            <a:defRPr cap="all"/>
          </a:pPr>
          <a:r>
            <a:rPr lang="en-GB"/>
            <a:t>Habits of attention</a:t>
          </a:r>
          <a:endParaRPr lang="en-US"/>
        </a:p>
      </dgm:t>
    </dgm:pt>
    <dgm:pt modelId="{24953AC0-2539-4CE6-888A-E714988E24C5}" type="parTrans" cxnId="{8B4DEF10-1205-49BC-8F30-22274B127709}">
      <dgm:prSet/>
      <dgm:spPr/>
      <dgm:t>
        <a:bodyPr/>
        <a:lstStyle/>
        <a:p>
          <a:endParaRPr lang="en-US"/>
        </a:p>
      </dgm:t>
    </dgm:pt>
    <dgm:pt modelId="{64C22397-0160-448B-91CE-589806E233F5}" type="sibTrans" cxnId="{8B4DEF10-1205-49BC-8F30-22274B127709}">
      <dgm:prSet/>
      <dgm:spPr/>
      <dgm:t>
        <a:bodyPr/>
        <a:lstStyle/>
        <a:p>
          <a:endParaRPr lang="en-US"/>
        </a:p>
      </dgm:t>
    </dgm:pt>
    <dgm:pt modelId="{27A7D73E-5330-437A-B667-BB2CAF8BD43A}" type="pres">
      <dgm:prSet presAssocID="{08FFEB23-76E7-430A-B9B3-022AE6991A60}" presName="root" presStyleCnt="0">
        <dgm:presLayoutVars>
          <dgm:dir/>
          <dgm:resizeHandles val="exact"/>
        </dgm:presLayoutVars>
      </dgm:prSet>
      <dgm:spPr/>
    </dgm:pt>
    <dgm:pt modelId="{4D1A3BBE-B96E-4D0C-8A17-FD4BD9FD791D}" type="pres">
      <dgm:prSet presAssocID="{291D1112-EF34-4E35-BF46-DD7FD20065F6}" presName="compNode" presStyleCnt="0"/>
      <dgm:spPr/>
    </dgm:pt>
    <dgm:pt modelId="{99337BB2-DA26-413D-8786-E2B8B5C3DBF4}" type="pres">
      <dgm:prSet presAssocID="{291D1112-EF34-4E35-BF46-DD7FD20065F6}" presName="iconBgRect" presStyleLbl="bgShp" presStyleIdx="0" presStyleCnt="4"/>
      <dgm:spPr/>
    </dgm:pt>
    <dgm:pt modelId="{74C45C7E-BD90-40FD-8052-D82C6321ABE0}" type="pres">
      <dgm:prSet presAssocID="{291D1112-EF34-4E35-BF46-DD7FD20065F6}" presName="iconRect" presStyleLbl="node1" presStyleIdx="0" presStyleCnt="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Fire"/>
        </a:ext>
      </dgm:extLst>
    </dgm:pt>
    <dgm:pt modelId="{7E213617-82ED-45C4-80D9-16101BFC5CE3}" type="pres">
      <dgm:prSet presAssocID="{291D1112-EF34-4E35-BF46-DD7FD20065F6}" presName="spaceRect" presStyleCnt="0"/>
      <dgm:spPr/>
    </dgm:pt>
    <dgm:pt modelId="{1E797B60-F6EE-4E37-8DE3-FF1F3F857076}" type="pres">
      <dgm:prSet presAssocID="{291D1112-EF34-4E35-BF46-DD7FD20065F6}" presName="textRect" presStyleLbl="revTx" presStyleIdx="0" presStyleCnt="4">
        <dgm:presLayoutVars>
          <dgm:chMax val="1"/>
          <dgm:chPref val="1"/>
        </dgm:presLayoutVars>
      </dgm:prSet>
      <dgm:spPr/>
    </dgm:pt>
    <dgm:pt modelId="{C2766455-3D48-4F39-8326-261B3207D335}" type="pres">
      <dgm:prSet presAssocID="{4F7C5F4B-39F6-47CD-8DEC-F3846B220F04}" presName="sibTrans" presStyleCnt="0"/>
      <dgm:spPr/>
    </dgm:pt>
    <dgm:pt modelId="{BEC787D1-0B4F-4735-B783-52041C35383E}" type="pres">
      <dgm:prSet presAssocID="{5A47B0AF-21F2-45B4-9EAD-1F1B39F15802}" presName="compNode" presStyleCnt="0"/>
      <dgm:spPr/>
    </dgm:pt>
    <dgm:pt modelId="{44ED67D0-2988-4F9A-A5F4-299DBE99B952}" type="pres">
      <dgm:prSet presAssocID="{5A47B0AF-21F2-45B4-9EAD-1F1B39F15802}" presName="iconBgRect" presStyleLbl="bgShp" presStyleIdx="1" presStyleCnt="4"/>
      <dgm:spPr/>
    </dgm:pt>
    <dgm:pt modelId="{C777B254-B2D2-4631-B9BC-3C226BAB93A0}" type="pres">
      <dgm:prSet presAssocID="{5A47B0AF-21F2-45B4-9EAD-1F1B39F15802}" presName="iconRect" presStyleLbl="node1" presStyleIdx="1" presStyleCnt="4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Run"/>
        </a:ext>
      </dgm:extLst>
    </dgm:pt>
    <dgm:pt modelId="{BF43B0BB-F065-4C04-A2C6-7774D447E39B}" type="pres">
      <dgm:prSet presAssocID="{5A47B0AF-21F2-45B4-9EAD-1F1B39F15802}" presName="spaceRect" presStyleCnt="0"/>
      <dgm:spPr/>
    </dgm:pt>
    <dgm:pt modelId="{AF258666-6460-4918-96F8-12D0305C3667}" type="pres">
      <dgm:prSet presAssocID="{5A47B0AF-21F2-45B4-9EAD-1F1B39F15802}" presName="textRect" presStyleLbl="revTx" presStyleIdx="1" presStyleCnt="4">
        <dgm:presLayoutVars>
          <dgm:chMax val="1"/>
          <dgm:chPref val="1"/>
        </dgm:presLayoutVars>
      </dgm:prSet>
      <dgm:spPr/>
    </dgm:pt>
    <dgm:pt modelId="{A1DCD3A9-4ABD-47C2-B80F-1F334AEEE3EE}" type="pres">
      <dgm:prSet presAssocID="{D74950D5-E4B9-4907-99AE-BA51C27E0F81}" presName="sibTrans" presStyleCnt="0"/>
      <dgm:spPr/>
    </dgm:pt>
    <dgm:pt modelId="{3BE451F4-77DF-4112-9E32-A0D7DF1848CF}" type="pres">
      <dgm:prSet presAssocID="{7D8DDBAD-603C-42E2-8A0A-7EEFC26D79D0}" presName="compNode" presStyleCnt="0"/>
      <dgm:spPr/>
    </dgm:pt>
    <dgm:pt modelId="{C31B9C82-6EFE-442C-8B75-1D4EC912DDC2}" type="pres">
      <dgm:prSet presAssocID="{7D8DDBAD-603C-42E2-8A0A-7EEFC26D79D0}" presName="iconBgRect" presStyleLbl="bgShp" presStyleIdx="2" presStyleCnt="4"/>
      <dgm:spPr/>
    </dgm:pt>
    <dgm:pt modelId="{F93FFC05-FC8F-4129-96C2-474F39D922EA}" type="pres">
      <dgm:prSet presAssocID="{7D8DDBAD-603C-42E2-8A0A-7EEFC26D79D0}" presName="iconRect" presStyleLbl="node1" presStyleIdx="2" presStyleCnt="4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amera"/>
        </a:ext>
      </dgm:extLst>
    </dgm:pt>
    <dgm:pt modelId="{FC8CC208-43F8-4534-8DFF-D48234950640}" type="pres">
      <dgm:prSet presAssocID="{7D8DDBAD-603C-42E2-8A0A-7EEFC26D79D0}" presName="spaceRect" presStyleCnt="0"/>
      <dgm:spPr/>
    </dgm:pt>
    <dgm:pt modelId="{0B84A51D-60ED-4784-B37F-EDF8D4D3E2C3}" type="pres">
      <dgm:prSet presAssocID="{7D8DDBAD-603C-42E2-8A0A-7EEFC26D79D0}" presName="textRect" presStyleLbl="revTx" presStyleIdx="2" presStyleCnt="4">
        <dgm:presLayoutVars>
          <dgm:chMax val="1"/>
          <dgm:chPref val="1"/>
        </dgm:presLayoutVars>
      </dgm:prSet>
      <dgm:spPr/>
    </dgm:pt>
    <dgm:pt modelId="{45B246CA-862B-4B81-B096-C312E78A6CB0}" type="pres">
      <dgm:prSet presAssocID="{63304DEA-3D28-41E7-BA4F-7FD33249500B}" presName="sibTrans" presStyleCnt="0"/>
      <dgm:spPr/>
    </dgm:pt>
    <dgm:pt modelId="{EFD588BF-A040-4D49-88E4-E2BBDED563BC}" type="pres">
      <dgm:prSet presAssocID="{627B43B7-2AB0-43E6-A8D1-9263FF0510EB}" presName="compNode" presStyleCnt="0"/>
      <dgm:spPr/>
    </dgm:pt>
    <dgm:pt modelId="{816D4AB8-DBCE-41FA-84A9-D133B28AB00A}" type="pres">
      <dgm:prSet presAssocID="{627B43B7-2AB0-43E6-A8D1-9263FF0510EB}" presName="iconBgRect" presStyleLbl="bgShp" presStyleIdx="3" presStyleCnt="4"/>
      <dgm:spPr/>
    </dgm:pt>
    <dgm:pt modelId="{17A90320-CC8F-4A46-AF1F-02828F3DEF15}" type="pres">
      <dgm:prSet presAssocID="{627B43B7-2AB0-43E6-A8D1-9263FF0510EB}" presName="iconRect" presStyleLbl="node1" presStyleIdx="3" presStyleCnt="4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Head with Gears"/>
        </a:ext>
      </dgm:extLst>
    </dgm:pt>
    <dgm:pt modelId="{C11B2135-4637-49FD-ADE2-1AFE43079DD8}" type="pres">
      <dgm:prSet presAssocID="{627B43B7-2AB0-43E6-A8D1-9263FF0510EB}" presName="spaceRect" presStyleCnt="0"/>
      <dgm:spPr/>
    </dgm:pt>
    <dgm:pt modelId="{AEE29DC3-6A92-4E1B-A29B-8844640F08F8}" type="pres">
      <dgm:prSet presAssocID="{627B43B7-2AB0-43E6-A8D1-9263FF0510EB}" presName="textRect" presStyleLbl="revTx" presStyleIdx="3" presStyleCnt="4">
        <dgm:presLayoutVars>
          <dgm:chMax val="1"/>
          <dgm:chPref val="1"/>
        </dgm:presLayoutVars>
      </dgm:prSet>
      <dgm:spPr/>
    </dgm:pt>
  </dgm:ptLst>
  <dgm:cxnLst>
    <dgm:cxn modelId="{E62ED309-1417-4A25-AB86-F603D79C0B63}" srcId="{08FFEB23-76E7-430A-B9B3-022AE6991A60}" destId="{5A47B0AF-21F2-45B4-9EAD-1F1B39F15802}" srcOrd="1" destOrd="0" parTransId="{63A1F498-4BCA-4AA1-9977-D6781BABA9FB}" sibTransId="{D74950D5-E4B9-4907-99AE-BA51C27E0F81}"/>
    <dgm:cxn modelId="{8B4DEF10-1205-49BC-8F30-22274B127709}" srcId="{08FFEB23-76E7-430A-B9B3-022AE6991A60}" destId="{627B43B7-2AB0-43E6-A8D1-9263FF0510EB}" srcOrd="3" destOrd="0" parTransId="{24953AC0-2539-4CE6-888A-E714988E24C5}" sibTransId="{64C22397-0160-448B-91CE-589806E233F5}"/>
    <dgm:cxn modelId="{AF927859-3F55-4B87-9145-86C0ACE054FA}" srcId="{08FFEB23-76E7-430A-B9B3-022AE6991A60}" destId="{7D8DDBAD-603C-42E2-8A0A-7EEFC26D79D0}" srcOrd="2" destOrd="0" parTransId="{4BCB2087-42D7-4351-AE2E-A2D27D38D986}" sibTransId="{63304DEA-3D28-41E7-BA4F-7FD33249500B}"/>
    <dgm:cxn modelId="{555FB3A3-6B5D-41C4-8A50-CA1217ACF562}" type="presOf" srcId="{291D1112-EF34-4E35-BF46-DD7FD20065F6}" destId="{1E797B60-F6EE-4E37-8DE3-FF1F3F857076}" srcOrd="0" destOrd="0" presId="urn:microsoft.com/office/officeart/2018/5/layout/IconCircleLabelList"/>
    <dgm:cxn modelId="{C0985EA4-F866-4BDA-9C60-016417400E8F}" type="presOf" srcId="{5A47B0AF-21F2-45B4-9EAD-1F1B39F15802}" destId="{AF258666-6460-4918-96F8-12D0305C3667}" srcOrd="0" destOrd="0" presId="urn:microsoft.com/office/officeart/2018/5/layout/IconCircleLabelList"/>
    <dgm:cxn modelId="{8F5F3EA6-F132-42AC-8024-3479435F47B6}" type="presOf" srcId="{08FFEB23-76E7-430A-B9B3-022AE6991A60}" destId="{27A7D73E-5330-437A-B667-BB2CAF8BD43A}" srcOrd="0" destOrd="0" presId="urn:microsoft.com/office/officeart/2018/5/layout/IconCircleLabelList"/>
    <dgm:cxn modelId="{685B27C5-AC07-4BB4-BD22-7967F006A749}" type="presOf" srcId="{7D8DDBAD-603C-42E2-8A0A-7EEFC26D79D0}" destId="{0B84A51D-60ED-4784-B37F-EDF8D4D3E2C3}" srcOrd="0" destOrd="0" presId="urn:microsoft.com/office/officeart/2018/5/layout/IconCircleLabelList"/>
    <dgm:cxn modelId="{0E57DAF6-3419-474C-97B2-BAF8E00C93ED}" type="presOf" srcId="{627B43B7-2AB0-43E6-A8D1-9263FF0510EB}" destId="{AEE29DC3-6A92-4E1B-A29B-8844640F08F8}" srcOrd="0" destOrd="0" presId="urn:microsoft.com/office/officeart/2018/5/layout/IconCircleLabelList"/>
    <dgm:cxn modelId="{FD59D1FC-1B37-44DA-9B6A-1E3BA73858C3}" srcId="{08FFEB23-76E7-430A-B9B3-022AE6991A60}" destId="{291D1112-EF34-4E35-BF46-DD7FD20065F6}" srcOrd="0" destOrd="0" parTransId="{A14FC8B6-5332-44CD-AA66-90F3EB06EEBA}" sibTransId="{4F7C5F4B-39F6-47CD-8DEC-F3846B220F04}"/>
    <dgm:cxn modelId="{3DB551C1-4E5E-4976-A202-33A140D635DA}" type="presParOf" srcId="{27A7D73E-5330-437A-B667-BB2CAF8BD43A}" destId="{4D1A3BBE-B96E-4D0C-8A17-FD4BD9FD791D}" srcOrd="0" destOrd="0" presId="urn:microsoft.com/office/officeart/2018/5/layout/IconCircleLabelList"/>
    <dgm:cxn modelId="{671135EC-B856-47DC-9F93-7C5D3BC0E5DB}" type="presParOf" srcId="{4D1A3BBE-B96E-4D0C-8A17-FD4BD9FD791D}" destId="{99337BB2-DA26-413D-8786-E2B8B5C3DBF4}" srcOrd="0" destOrd="0" presId="urn:microsoft.com/office/officeart/2018/5/layout/IconCircleLabelList"/>
    <dgm:cxn modelId="{53866B78-A103-4CA6-95C9-4F20E0F26890}" type="presParOf" srcId="{4D1A3BBE-B96E-4D0C-8A17-FD4BD9FD791D}" destId="{74C45C7E-BD90-40FD-8052-D82C6321ABE0}" srcOrd="1" destOrd="0" presId="urn:microsoft.com/office/officeart/2018/5/layout/IconCircleLabelList"/>
    <dgm:cxn modelId="{5F1543FA-DF6D-458B-8A96-1C315DDFC92E}" type="presParOf" srcId="{4D1A3BBE-B96E-4D0C-8A17-FD4BD9FD791D}" destId="{7E213617-82ED-45C4-80D9-16101BFC5CE3}" srcOrd="2" destOrd="0" presId="urn:microsoft.com/office/officeart/2018/5/layout/IconCircleLabelList"/>
    <dgm:cxn modelId="{20346C1B-C796-46A0-8486-E8C1EDA663ED}" type="presParOf" srcId="{4D1A3BBE-B96E-4D0C-8A17-FD4BD9FD791D}" destId="{1E797B60-F6EE-4E37-8DE3-FF1F3F857076}" srcOrd="3" destOrd="0" presId="urn:microsoft.com/office/officeart/2018/5/layout/IconCircleLabelList"/>
    <dgm:cxn modelId="{5DE485E7-2ADB-4F80-AE8D-5DF102013FBC}" type="presParOf" srcId="{27A7D73E-5330-437A-B667-BB2CAF8BD43A}" destId="{C2766455-3D48-4F39-8326-261B3207D335}" srcOrd="1" destOrd="0" presId="urn:microsoft.com/office/officeart/2018/5/layout/IconCircleLabelList"/>
    <dgm:cxn modelId="{1B98C969-72E6-4B69-BE68-5F3992E243C2}" type="presParOf" srcId="{27A7D73E-5330-437A-B667-BB2CAF8BD43A}" destId="{BEC787D1-0B4F-4735-B783-52041C35383E}" srcOrd="2" destOrd="0" presId="urn:microsoft.com/office/officeart/2018/5/layout/IconCircleLabelList"/>
    <dgm:cxn modelId="{428B8A2A-2F00-4D85-9D89-7EC2964BBD09}" type="presParOf" srcId="{BEC787D1-0B4F-4735-B783-52041C35383E}" destId="{44ED67D0-2988-4F9A-A5F4-299DBE99B952}" srcOrd="0" destOrd="0" presId="urn:microsoft.com/office/officeart/2018/5/layout/IconCircleLabelList"/>
    <dgm:cxn modelId="{CCDAB9AA-7B46-4E64-BD5E-10838DD2CBE9}" type="presParOf" srcId="{BEC787D1-0B4F-4735-B783-52041C35383E}" destId="{C777B254-B2D2-4631-B9BC-3C226BAB93A0}" srcOrd="1" destOrd="0" presId="urn:microsoft.com/office/officeart/2018/5/layout/IconCircleLabelList"/>
    <dgm:cxn modelId="{D78A482F-40AB-4243-B4BE-37B193DBFE7A}" type="presParOf" srcId="{BEC787D1-0B4F-4735-B783-52041C35383E}" destId="{BF43B0BB-F065-4C04-A2C6-7774D447E39B}" srcOrd="2" destOrd="0" presId="urn:microsoft.com/office/officeart/2018/5/layout/IconCircleLabelList"/>
    <dgm:cxn modelId="{F76CACD0-DAE3-44A1-8EC0-557CD764948A}" type="presParOf" srcId="{BEC787D1-0B4F-4735-B783-52041C35383E}" destId="{AF258666-6460-4918-96F8-12D0305C3667}" srcOrd="3" destOrd="0" presId="urn:microsoft.com/office/officeart/2018/5/layout/IconCircleLabelList"/>
    <dgm:cxn modelId="{6AC88C8F-45A7-46B3-A8B8-66C275E90CBB}" type="presParOf" srcId="{27A7D73E-5330-437A-B667-BB2CAF8BD43A}" destId="{A1DCD3A9-4ABD-47C2-B80F-1F334AEEE3EE}" srcOrd="3" destOrd="0" presId="urn:microsoft.com/office/officeart/2018/5/layout/IconCircleLabelList"/>
    <dgm:cxn modelId="{174D48D8-91CF-4F0B-8C51-89DC3214CDDB}" type="presParOf" srcId="{27A7D73E-5330-437A-B667-BB2CAF8BD43A}" destId="{3BE451F4-77DF-4112-9E32-A0D7DF1848CF}" srcOrd="4" destOrd="0" presId="urn:microsoft.com/office/officeart/2018/5/layout/IconCircleLabelList"/>
    <dgm:cxn modelId="{FC328934-575A-4D95-A898-EB156F1ED74D}" type="presParOf" srcId="{3BE451F4-77DF-4112-9E32-A0D7DF1848CF}" destId="{C31B9C82-6EFE-442C-8B75-1D4EC912DDC2}" srcOrd="0" destOrd="0" presId="urn:microsoft.com/office/officeart/2018/5/layout/IconCircleLabelList"/>
    <dgm:cxn modelId="{25D848EB-94B2-45BF-A94B-482B205DA46D}" type="presParOf" srcId="{3BE451F4-77DF-4112-9E32-A0D7DF1848CF}" destId="{F93FFC05-FC8F-4129-96C2-474F39D922EA}" srcOrd="1" destOrd="0" presId="urn:microsoft.com/office/officeart/2018/5/layout/IconCircleLabelList"/>
    <dgm:cxn modelId="{A7258DE5-CD02-4002-ABCE-839BAE0D189B}" type="presParOf" srcId="{3BE451F4-77DF-4112-9E32-A0D7DF1848CF}" destId="{FC8CC208-43F8-4534-8DFF-D48234950640}" srcOrd="2" destOrd="0" presId="urn:microsoft.com/office/officeart/2018/5/layout/IconCircleLabelList"/>
    <dgm:cxn modelId="{A84BA4EC-3483-4171-9844-BE45A66F4F99}" type="presParOf" srcId="{3BE451F4-77DF-4112-9E32-A0D7DF1848CF}" destId="{0B84A51D-60ED-4784-B37F-EDF8D4D3E2C3}" srcOrd="3" destOrd="0" presId="urn:microsoft.com/office/officeart/2018/5/layout/IconCircleLabelList"/>
    <dgm:cxn modelId="{27C14FF2-983E-482C-B97A-75FA40947A53}" type="presParOf" srcId="{27A7D73E-5330-437A-B667-BB2CAF8BD43A}" destId="{45B246CA-862B-4B81-B096-C312E78A6CB0}" srcOrd="5" destOrd="0" presId="urn:microsoft.com/office/officeart/2018/5/layout/IconCircleLabelList"/>
    <dgm:cxn modelId="{D3A8791A-CD69-4F81-B0EA-4CA399ABF037}" type="presParOf" srcId="{27A7D73E-5330-437A-B667-BB2CAF8BD43A}" destId="{EFD588BF-A040-4D49-88E4-E2BBDED563BC}" srcOrd="6" destOrd="0" presId="urn:microsoft.com/office/officeart/2018/5/layout/IconCircleLabelList"/>
    <dgm:cxn modelId="{61E0D767-FB55-4C82-9BB7-AF45652056A1}" type="presParOf" srcId="{EFD588BF-A040-4D49-88E4-E2BBDED563BC}" destId="{816D4AB8-DBCE-41FA-84A9-D133B28AB00A}" srcOrd="0" destOrd="0" presId="urn:microsoft.com/office/officeart/2018/5/layout/IconCircleLabelList"/>
    <dgm:cxn modelId="{8F40E057-6157-411D-BC65-22C5D6AF8885}" type="presParOf" srcId="{EFD588BF-A040-4D49-88E4-E2BBDED563BC}" destId="{17A90320-CC8F-4A46-AF1F-02828F3DEF15}" srcOrd="1" destOrd="0" presId="urn:microsoft.com/office/officeart/2018/5/layout/IconCircleLabelList"/>
    <dgm:cxn modelId="{C6ADA98F-8775-46E1-AEE3-36477CE88604}" type="presParOf" srcId="{EFD588BF-A040-4D49-88E4-E2BBDED563BC}" destId="{C11B2135-4637-49FD-ADE2-1AFE43079DD8}" srcOrd="2" destOrd="0" presId="urn:microsoft.com/office/officeart/2018/5/layout/IconCircleLabelList"/>
    <dgm:cxn modelId="{762E6E58-D4C6-41BC-B5F3-0ED2479D37D7}" type="presParOf" srcId="{EFD588BF-A040-4D49-88E4-E2BBDED563BC}" destId="{AEE29DC3-6A92-4E1B-A29B-8844640F08F8}" srcOrd="3" destOrd="0" presId="urn:microsoft.com/office/officeart/2018/5/layout/IconCircleLabel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69CD44F-3A36-4957-B99B-930C92993B4D}" type="doc">
      <dgm:prSet loTypeId="urn:microsoft.com/office/officeart/2016/7/layout/VerticalHollowActionList" loCatId="List" qsTypeId="urn:microsoft.com/office/officeart/2005/8/quickstyle/simple1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E7141D51-EF3E-4600-B39F-BCDAFC2AA530}">
      <dgm:prSet/>
      <dgm:spPr/>
      <dgm:t>
        <a:bodyPr/>
        <a:lstStyle/>
        <a:p>
          <a:r>
            <a:rPr lang="en-US"/>
            <a:t>Explain</a:t>
          </a:r>
        </a:p>
      </dgm:t>
    </dgm:pt>
    <dgm:pt modelId="{4807736D-7F02-4BED-A0AE-5C039EE8B0ED}" type="parTrans" cxnId="{AD280682-990F-46FD-A2F6-48F85EEF8492}">
      <dgm:prSet/>
      <dgm:spPr/>
      <dgm:t>
        <a:bodyPr/>
        <a:lstStyle/>
        <a:p>
          <a:endParaRPr lang="en-US"/>
        </a:p>
      </dgm:t>
    </dgm:pt>
    <dgm:pt modelId="{E106FCAF-F9A7-49D6-A148-E5ABF5C67260}" type="sibTrans" cxnId="{AD280682-990F-46FD-A2F6-48F85EEF8492}">
      <dgm:prSet/>
      <dgm:spPr/>
      <dgm:t>
        <a:bodyPr/>
        <a:lstStyle/>
        <a:p>
          <a:endParaRPr lang="en-US"/>
        </a:p>
      </dgm:t>
    </dgm:pt>
    <dgm:pt modelId="{6368BFC1-00B5-4228-B658-9081F30C1DD3}">
      <dgm:prSet/>
      <dgm:spPr/>
      <dgm:t>
        <a:bodyPr/>
        <a:lstStyle/>
        <a:p>
          <a:r>
            <a:rPr lang="en-US"/>
            <a:t>Explain how to understand your child’s results</a:t>
          </a:r>
        </a:p>
      </dgm:t>
    </dgm:pt>
    <dgm:pt modelId="{10296161-7B95-4C3A-ADAD-0EE7FD5401E3}" type="parTrans" cxnId="{07BAFFF4-2A97-42FA-BC8B-45422A061CF8}">
      <dgm:prSet/>
      <dgm:spPr/>
      <dgm:t>
        <a:bodyPr/>
        <a:lstStyle/>
        <a:p>
          <a:endParaRPr lang="en-US"/>
        </a:p>
      </dgm:t>
    </dgm:pt>
    <dgm:pt modelId="{51D71A1B-DC11-4033-AA89-14F1A5D5D665}" type="sibTrans" cxnId="{07BAFFF4-2A97-42FA-BC8B-45422A061CF8}">
      <dgm:prSet/>
      <dgm:spPr/>
      <dgm:t>
        <a:bodyPr/>
        <a:lstStyle/>
        <a:p>
          <a:endParaRPr lang="en-US"/>
        </a:p>
      </dgm:t>
    </dgm:pt>
    <dgm:pt modelId="{5DD52CB1-92B6-4260-9B2D-760D83C36E8F}">
      <dgm:prSet/>
      <dgm:spPr/>
      <dgm:t>
        <a:bodyPr/>
        <a:lstStyle/>
        <a:p>
          <a:r>
            <a:rPr lang="en-US"/>
            <a:t>Share</a:t>
          </a:r>
        </a:p>
      </dgm:t>
    </dgm:pt>
    <dgm:pt modelId="{5F1F0613-5511-463D-9812-8456622B1221}" type="parTrans" cxnId="{13A30C5E-627A-4A22-BFCF-F8122E525DDF}">
      <dgm:prSet/>
      <dgm:spPr/>
      <dgm:t>
        <a:bodyPr/>
        <a:lstStyle/>
        <a:p>
          <a:endParaRPr lang="en-US"/>
        </a:p>
      </dgm:t>
    </dgm:pt>
    <dgm:pt modelId="{E14F6416-14EC-430B-85B7-661A06104396}" type="sibTrans" cxnId="{13A30C5E-627A-4A22-BFCF-F8122E525DDF}">
      <dgm:prSet/>
      <dgm:spPr/>
      <dgm:t>
        <a:bodyPr/>
        <a:lstStyle/>
        <a:p>
          <a:endParaRPr lang="en-US"/>
        </a:p>
      </dgm:t>
    </dgm:pt>
    <dgm:pt modelId="{789B7704-1259-4F74-9B25-D8CBE402D0AA}">
      <dgm:prSet/>
      <dgm:spPr/>
      <dgm:t>
        <a:bodyPr/>
        <a:lstStyle/>
        <a:p>
          <a:r>
            <a:rPr lang="en-US"/>
            <a:t>Share your child’s results</a:t>
          </a:r>
        </a:p>
      </dgm:t>
    </dgm:pt>
    <dgm:pt modelId="{A7A7076C-AA60-41C7-91D4-43E7611F0FF9}" type="parTrans" cxnId="{6BC40735-008A-4550-8F82-EE28F84201F6}">
      <dgm:prSet/>
      <dgm:spPr/>
      <dgm:t>
        <a:bodyPr/>
        <a:lstStyle/>
        <a:p>
          <a:endParaRPr lang="en-US"/>
        </a:p>
      </dgm:t>
    </dgm:pt>
    <dgm:pt modelId="{917F2863-B1DF-442B-939D-54E86FFE9845}" type="sibTrans" cxnId="{6BC40735-008A-4550-8F82-EE28F84201F6}">
      <dgm:prSet/>
      <dgm:spPr/>
      <dgm:t>
        <a:bodyPr/>
        <a:lstStyle/>
        <a:p>
          <a:endParaRPr lang="en-US"/>
        </a:p>
      </dgm:t>
    </dgm:pt>
    <dgm:pt modelId="{7C3B1851-273E-4A0C-8937-01BC3AAF291F}">
      <dgm:prSet/>
      <dgm:spPr/>
      <dgm:t>
        <a:bodyPr/>
        <a:lstStyle/>
        <a:p>
          <a:r>
            <a:rPr lang="en-US"/>
            <a:t>Provide</a:t>
          </a:r>
        </a:p>
      </dgm:t>
    </dgm:pt>
    <dgm:pt modelId="{4CF401B9-852E-4DE5-87C0-658408689D75}" type="parTrans" cxnId="{AE780509-985D-46AC-8F6F-94A0EA5E2B0D}">
      <dgm:prSet/>
      <dgm:spPr/>
      <dgm:t>
        <a:bodyPr/>
        <a:lstStyle/>
        <a:p>
          <a:endParaRPr lang="en-US"/>
        </a:p>
      </dgm:t>
    </dgm:pt>
    <dgm:pt modelId="{68713EE3-2AD0-42AD-A389-BE85D1567140}" type="sibTrans" cxnId="{AE780509-985D-46AC-8F6F-94A0EA5E2B0D}">
      <dgm:prSet/>
      <dgm:spPr/>
      <dgm:t>
        <a:bodyPr/>
        <a:lstStyle/>
        <a:p>
          <a:endParaRPr lang="en-US"/>
        </a:p>
      </dgm:t>
    </dgm:pt>
    <dgm:pt modelId="{890EB865-4BED-4A73-9DE9-1E3C777F4E90}">
      <dgm:prSet/>
      <dgm:spPr/>
      <dgm:t>
        <a:bodyPr/>
        <a:lstStyle/>
        <a:p>
          <a:r>
            <a:rPr lang="en-US"/>
            <a:t>Provide time to look through your child’s SATs papers</a:t>
          </a:r>
        </a:p>
      </dgm:t>
    </dgm:pt>
    <dgm:pt modelId="{A1D094B8-EE8F-4C45-B8F0-B20997B27A02}" type="parTrans" cxnId="{98551FBD-E304-445D-8635-7C74D4A436BA}">
      <dgm:prSet/>
      <dgm:spPr/>
      <dgm:t>
        <a:bodyPr/>
        <a:lstStyle/>
        <a:p>
          <a:endParaRPr lang="en-US"/>
        </a:p>
      </dgm:t>
    </dgm:pt>
    <dgm:pt modelId="{8DEB337F-C8B5-4E24-9869-093235AB92A5}" type="sibTrans" cxnId="{98551FBD-E304-445D-8635-7C74D4A436BA}">
      <dgm:prSet/>
      <dgm:spPr/>
      <dgm:t>
        <a:bodyPr/>
        <a:lstStyle/>
        <a:p>
          <a:endParaRPr lang="en-US"/>
        </a:p>
      </dgm:t>
    </dgm:pt>
    <dgm:pt modelId="{10641CC6-AF7B-44E0-96DA-8D9F4412612C}">
      <dgm:prSet/>
      <dgm:spPr/>
      <dgm:t>
        <a:bodyPr/>
        <a:lstStyle/>
        <a:p>
          <a:r>
            <a:rPr lang="en-US"/>
            <a:t>Signpost</a:t>
          </a:r>
        </a:p>
      </dgm:t>
    </dgm:pt>
    <dgm:pt modelId="{CF079A00-A664-43A9-AC5D-400AFC869210}" type="parTrans" cxnId="{E46075B6-0D83-49A7-91F2-67C4CD52364D}">
      <dgm:prSet/>
      <dgm:spPr/>
      <dgm:t>
        <a:bodyPr/>
        <a:lstStyle/>
        <a:p>
          <a:endParaRPr lang="en-US"/>
        </a:p>
      </dgm:t>
    </dgm:pt>
    <dgm:pt modelId="{DE00DF8C-F749-4451-AC2C-450D3EE32049}" type="sibTrans" cxnId="{E46075B6-0D83-49A7-91F2-67C4CD52364D}">
      <dgm:prSet/>
      <dgm:spPr/>
      <dgm:t>
        <a:bodyPr/>
        <a:lstStyle/>
        <a:p>
          <a:endParaRPr lang="en-US"/>
        </a:p>
      </dgm:t>
    </dgm:pt>
    <dgm:pt modelId="{2D33057D-D820-441D-890C-706A5E2D41F6}">
      <dgm:prSet/>
      <dgm:spPr/>
      <dgm:t>
        <a:bodyPr/>
        <a:lstStyle/>
        <a:p>
          <a:r>
            <a:rPr lang="en-US"/>
            <a:t>Signpost areas of support and next steps</a:t>
          </a:r>
        </a:p>
      </dgm:t>
    </dgm:pt>
    <dgm:pt modelId="{E7762C4E-BD25-4D72-9B25-104905F4E873}" type="parTrans" cxnId="{7103A844-3683-43E6-A307-590E03C5F926}">
      <dgm:prSet/>
      <dgm:spPr/>
      <dgm:t>
        <a:bodyPr/>
        <a:lstStyle/>
        <a:p>
          <a:endParaRPr lang="en-US"/>
        </a:p>
      </dgm:t>
    </dgm:pt>
    <dgm:pt modelId="{ACFF5860-5104-43C1-8D2E-54029F7B749F}" type="sibTrans" cxnId="{7103A844-3683-43E6-A307-590E03C5F926}">
      <dgm:prSet/>
      <dgm:spPr/>
      <dgm:t>
        <a:bodyPr/>
        <a:lstStyle/>
        <a:p>
          <a:endParaRPr lang="en-US"/>
        </a:p>
      </dgm:t>
    </dgm:pt>
    <dgm:pt modelId="{2697ED9C-4092-4089-ACA1-ED5FC6E9988A}" type="pres">
      <dgm:prSet presAssocID="{969CD44F-3A36-4957-B99B-930C92993B4D}" presName="Name0" presStyleCnt="0">
        <dgm:presLayoutVars>
          <dgm:dir/>
          <dgm:animLvl val="lvl"/>
          <dgm:resizeHandles val="exact"/>
        </dgm:presLayoutVars>
      </dgm:prSet>
      <dgm:spPr/>
    </dgm:pt>
    <dgm:pt modelId="{C75DC12A-C5BC-462B-BF9D-6540A16BEC09}" type="pres">
      <dgm:prSet presAssocID="{E7141D51-EF3E-4600-B39F-BCDAFC2AA530}" presName="linNode" presStyleCnt="0"/>
      <dgm:spPr/>
    </dgm:pt>
    <dgm:pt modelId="{3DF78F2E-3B6D-4C56-A491-C0DA98E31FD3}" type="pres">
      <dgm:prSet presAssocID="{E7141D51-EF3E-4600-B39F-BCDAFC2AA530}" presName="parentText" presStyleLbl="solidFgAcc1" presStyleIdx="0" presStyleCnt="4">
        <dgm:presLayoutVars>
          <dgm:chMax val="1"/>
          <dgm:bulletEnabled/>
        </dgm:presLayoutVars>
      </dgm:prSet>
      <dgm:spPr/>
    </dgm:pt>
    <dgm:pt modelId="{5954AE38-2D29-4E2A-B71E-0E479CE7F56D}" type="pres">
      <dgm:prSet presAssocID="{E7141D51-EF3E-4600-B39F-BCDAFC2AA530}" presName="descendantText" presStyleLbl="alignNode1" presStyleIdx="0" presStyleCnt="4">
        <dgm:presLayoutVars>
          <dgm:bulletEnabled/>
        </dgm:presLayoutVars>
      </dgm:prSet>
      <dgm:spPr/>
    </dgm:pt>
    <dgm:pt modelId="{CBEA63C2-0C5C-4D2A-9A88-1CFA258E0E95}" type="pres">
      <dgm:prSet presAssocID="{E106FCAF-F9A7-49D6-A148-E5ABF5C67260}" presName="sp" presStyleCnt="0"/>
      <dgm:spPr/>
    </dgm:pt>
    <dgm:pt modelId="{2E35EAD5-09BE-49EC-9CC7-8FC0B5AA610A}" type="pres">
      <dgm:prSet presAssocID="{5DD52CB1-92B6-4260-9B2D-760D83C36E8F}" presName="linNode" presStyleCnt="0"/>
      <dgm:spPr/>
    </dgm:pt>
    <dgm:pt modelId="{2EEBBAB3-E7F1-4CAE-A8F3-BCF52E3A9C7D}" type="pres">
      <dgm:prSet presAssocID="{5DD52CB1-92B6-4260-9B2D-760D83C36E8F}" presName="parentText" presStyleLbl="solidFgAcc1" presStyleIdx="1" presStyleCnt="4">
        <dgm:presLayoutVars>
          <dgm:chMax val="1"/>
          <dgm:bulletEnabled/>
        </dgm:presLayoutVars>
      </dgm:prSet>
      <dgm:spPr/>
    </dgm:pt>
    <dgm:pt modelId="{83BBCA9F-BACC-4B6F-A52B-EA2CF7E9508F}" type="pres">
      <dgm:prSet presAssocID="{5DD52CB1-92B6-4260-9B2D-760D83C36E8F}" presName="descendantText" presStyleLbl="alignNode1" presStyleIdx="1" presStyleCnt="4">
        <dgm:presLayoutVars>
          <dgm:bulletEnabled/>
        </dgm:presLayoutVars>
      </dgm:prSet>
      <dgm:spPr/>
    </dgm:pt>
    <dgm:pt modelId="{5A76A237-EE04-4386-BFD7-76E8CA8EDCC7}" type="pres">
      <dgm:prSet presAssocID="{E14F6416-14EC-430B-85B7-661A06104396}" presName="sp" presStyleCnt="0"/>
      <dgm:spPr/>
    </dgm:pt>
    <dgm:pt modelId="{D0C52EFB-FD5C-48CD-BB6F-C6065E046AB4}" type="pres">
      <dgm:prSet presAssocID="{7C3B1851-273E-4A0C-8937-01BC3AAF291F}" presName="linNode" presStyleCnt="0"/>
      <dgm:spPr/>
    </dgm:pt>
    <dgm:pt modelId="{51393CB7-C233-4880-97AB-A8B440E4E3DC}" type="pres">
      <dgm:prSet presAssocID="{7C3B1851-273E-4A0C-8937-01BC3AAF291F}" presName="parentText" presStyleLbl="solidFgAcc1" presStyleIdx="2" presStyleCnt="4">
        <dgm:presLayoutVars>
          <dgm:chMax val="1"/>
          <dgm:bulletEnabled/>
        </dgm:presLayoutVars>
      </dgm:prSet>
      <dgm:spPr/>
    </dgm:pt>
    <dgm:pt modelId="{08878226-7612-44AF-91E0-66C0D8EE042B}" type="pres">
      <dgm:prSet presAssocID="{7C3B1851-273E-4A0C-8937-01BC3AAF291F}" presName="descendantText" presStyleLbl="alignNode1" presStyleIdx="2" presStyleCnt="4">
        <dgm:presLayoutVars>
          <dgm:bulletEnabled/>
        </dgm:presLayoutVars>
      </dgm:prSet>
      <dgm:spPr/>
    </dgm:pt>
    <dgm:pt modelId="{A68A6328-0C3E-47EB-A4FC-9942F12621AF}" type="pres">
      <dgm:prSet presAssocID="{68713EE3-2AD0-42AD-A389-BE85D1567140}" presName="sp" presStyleCnt="0"/>
      <dgm:spPr/>
    </dgm:pt>
    <dgm:pt modelId="{BCA1C504-14D7-471A-B487-67EDD35E45AD}" type="pres">
      <dgm:prSet presAssocID="{10641CC6-AF7B-44E0-96DA-8D9F4412612C}" presName="linNode" presStyleCnt="0"/>
      <dgm:spPr/>
    </dgm:pt>
    <dgm:pt modelId="{0CDB7553-6FC6-402E-B802-0A57797979D8}" type="pres">
      <dgm:prSet presAssocID="{10641CC6-AF7B-44E0-96DA-8D9F4412612C}" presName="parentText" presStyleLbl="solidFgAcc1" presStyleIdx="3" presStyleCnt="4">
        <dgm:presLayoutVars>
          <dgm:chMax val="1"/>
          <dgm:bulletEnabled/>
        </dgm:presLayoutVars>
      </dgm:prSet>
      <dgm:spPr/>
    </dgm:pt>
    <dgm:pt modelId="{D74C193C-C6A8-462E-8C9C-14F7D593053C}" type="pres">
      <dgm:prSet presAssocID="{10641CC6-AF7B-44E0-96DA-8D9F4412612C}" presName="descendantText" presStyleLbl="alignNode1" presStyleIdx="3" presStyleCnt="4">
        <dgm:presLayoutVars>
          <dgm:bulletEnabled/>
        </dgm:presLayoutVars>
      </dgm:prSet>
      <dgm:spPr/>
    </dgm:pt>
  </dgm:ptLst>
  <dgm:cxnLst>
    <dgm:cxn modelId="{AE780509-985D-46AC-8F6F-94A0EA5E2B0D}" srcId="{969CD44F-3A36-4957-B99B-930C92993B4D}" destId="{7C3B1851-273E-4A0C-8937-01BC3AAF291F}" srcOrd="2" destOrd="0" parTransId="{4CF401B9-852E-4DE5-87C0-658408689D75}" sibTransId="{68713EE3-2AD0-42AD-A389-BE85D1567140}"/>
    <dgm:cxn modelId="{4C37891E-206A-4E8A-AEA1-812C4B853D56}" type="presOf" srcId="{789B7704-1259-4F74-9B25-D8CBE402D0AA}" destId="{83BBCA9F-BACC-4B6F-A52B-EA2CF7E9508F}" srcOrd="0" destOrd="0" presId="urn:microsoft.com/office/officeart/2016/7/layout/VerticalHollowActionList"/>
    <dgm:cxn modelId="{6BC40735-008A-4550-8F82-EE28F84201F6}" srcId="{5DD52CB1-92B6-4260-9B2D-760D83C36E8F}" destId="{789B7704-1259-4F74-9B25-D8CBE402D0AA}" srcOrd="0" destOrd="0" parTransId="{A7A7076C-AA60-41C7-91D4-43E7611F0FF9}" sibTransId="{917F2863-B1DF-442B-939D-54E86FFE9845}"/>
    <dgm:cxn modelId="{13A30C5E-627A-4A22-BFCF-F8122E525DDF}" srcId="{969CD44F-3A36-4957-B99B-930C92993B4D}" destId="{5DD52CB1-92B6-4260-9B2D-760D83C36E8F}" srcOrd="1" destOrd="0" parTransId="{5F1F0613-5511-463D-9812-8456622B1221}" sibTransId="{E14F6416-14EC-430B-85B7-661A06104396}"/>
    <dgm:cxn modelId="{8954F342-79FE-457D-826B-F77510365D5B}" type="presOf" srcId="{10641CC6-AF7B-44E0-96DA-8D9F4412612C}" destId="{0CDB7553-6FC6-402E-B802-0A57797979D8}" srcOrd="0" destOrd="0" presId="urn:microsoft.com/office/officeart/2016/7/layout/VerticalHollowActionList"/>
    <dgm:cxn modelId="{7103A844-3683-43E6-A307-590E03C5F926}" srcId="{10641CC6-AF7B-44E0-96DA-8D9F4412612C}" destId="{2D33057D-D820-441D-890C-706A5E2D41F6}" srcOrd="0" destOrd="0" parTransId="{E7762C4E-BD25-4D72-9B25-104905F4E873}" sibTransId="{ACFF5860-5104-43C1-8D2E-54029F7B749F}"/>
    <dgm:cxn modelId="{04D5424A-2B8A-4AF6-82A4-34741AD73222}" type="presOf" srcId="{2D33057D-D820-441D-890C-706A5E2D41F6}" destId="{D74C193C-C6A8-462E-8C9C-14F7D593053C}" srcOrd="0" destOrd="0" presId="urn:microsoft.com/office/officeart/2016/7/layout/VerticalHollowActionList"/>
    <dgm:cxn modelId="{CE394352-701E-4164-9EFD-D9CD2B7DAD28}" type="presOf" srcId="{5DD52CB1-92B6-4260-9B2D-760D83C36E8F}" destId="{2EEBBAB3-E7F1-4CAE-A8F3-BCF52E3A9C7D}" srcOrd="0" destOrd="0" presId="urn:microsoft.com/office/officeart/2016/7/layout/VerticalHollowActionList"/>
    <dgm:cxn modelId="{F37E5658-C110-4494-A860-DEF5E0B54F95}" type="presOf" srcId="{969CD44F-3A36-4957-B99B-930C92993B4D}" destId="{2697ED9C-4092-4089-ACA1-ED5FC6E9988A}" srcOrd="0" destOrd="0" presId="urn:microsoft.com/office/officeart/2016/7/layout/VerticalHollowActionList"/>
    <dgm:cxn modelId="{AD280682-990F-46FD-A2F6-48F85EEF8492}" srcId="{969CD44F-3A36-4957-B99B-930C92993B4D}" destId="{E7141D51-EF3E-4600-B39F-BCDAFC2AA530}" srcOrd="0" destOrd="0" parTransId="{4807736D-7F02-4BED-A0AE-5C039EE8B0ED}" sibTransId="{E106FCAF-F9A7-49D6-A148-E5ABF5C67260}"/>
    <dgm:cxn modelId="{E6502B87-993B-4969-AF11-28B64E0C2FD0}" type="presOf" srcId="{890EB865-4BED-4A73-9DE9-1E3C777F4E90}" destId="{08878226-7612-44AF-91E0-66C0D8EE042B}" srcOrd="0" destOrd="0" presId="urn:microsoft.com/office/officeart/2016/7/layout/VerticalHollowActionList"/>
    <dgm:cxn modelId="{B4E9038A-B3C4-45BE-83A2-31EE21A993F7}" type="presOf" srcId="{E7141D51-EF3E-4600-B39F-BCDAFC2AA530}" destId="{3DF78F2E-3B6D-4C56-A491-C0DA98E31FD3}" srcOrd="0" destOrd="0" presId="urn:microsoft.com/office/officeart/2016/7/layout/VerticalHollowActionList"/>
    <dgm:cxn modelId="{E46075B6-0D83-49A7-91F2-67C4CD52364D}" srcId="{969CD44F-3A36-4957-B99B-930C92993B4D}" destId="{10641CC6-AF7B-44E0-96DA-8D9F4412612C}" srcOrd="3" destOrd="0" parTransId="{CF079A00-A664-43A9-AC5D-400AFC869210}" sibTransId="{DE00DF8C-F749-4451-AC2C-450D3EE32049}"/>
    <dgm:cxn modelId="{98551FBD-E304-445D-8635-7C74D4A436BA}" srcId="{7C3B1851-273E-4A0C-8937-01BC3AAF291F}" destId="{890EB865-4BED-4A73-9DE9-1E3C777F4E90}" srcOrd="0" destOrd="0" parTransId="{A1D094B8-EE8F-4C45-B8F0-B20997B27A02}" sibTransId="{8DEB337F-C8B5-4E24-9869-093235AB92A5}"/>
    <dgm:cxn modelId="{00F14CE4-5F74-4B67-92DE-3C7D3DE7E565}" type="presOf" srcId="{7C3B1851-273E-4A0C-8937-01BC3AAF291F}" destId="{51393CB7-C233-4880-97AB-A8B440E4E3DC}" srcOrd="0" destOrd="0" presId="urn:microsoft.com/office/officeart/2016/7/layout/VerticalHollowActionList"/>
    <dgm:cxn modelId="{07BAFFF4-2A97-42FA-BC8B-45422A061CF8}" srcId="{E7141D51-EF3E-4600-B39F-BCDAFC2AA530}" destId="{6368BFC1-00B5-4228-B658-9081F30C1DD3}" srcOrd="0" destOrd="0" parTransId="{10296161-7B95-4C3A-ADAD-0EE7FD5401E3}" sibTransId="{51D71A1B-DC11-4033-AA89-14F1A5D5D665}"/>
    <dgm:cxn modelId="{FA7A76FF-00AC-43A6-A3F3-9FA6C8A1544F}" type="presOf" srcId="{6368BFC1-00B5-4228-B658-9081F30C1DD3}" destId="{5954AE38-2D29-4E2A-B71E-0E479CE7F56D}" srcOrd="0" destOrd="0" presId="urn:microsoft.com/office/officeart/2016/7/layout/VerticalHollowActionList"/>
    <dgm:cxn modelId="{BCDDF5BE-3AB0-4481-89A6-A115E9B433FA}" type="presParOf" srcId="{2697ED9C-4092-4089-ACA1-ED5FC6E9988A}" destId="{C75DC12A-C5BC-462B-BF9D-6540A16BEC09}" srcOrd="0" destOrd="0" presId="urn:microsoft.com/office/officeart/2016/7/layout/VerticalHollowActionList"/>
    <dgm:cxn modelId="{44D1F252-986D-4EF7-8F26-502A9E6C1E0D}" type="presParOf" srcId="{C75DC12A-C5BC-462B-BF9D-6540A16BEC09}" destId="{3DF78F2E-3B6D-4C56-A491-C0DA98E31FD3}" srcOrd="0" destOrd="0" presId="urn:microsoft.com/office/officeart/2016/7/layout/VerticalHollowActionList"/>
    <dgm:cxn modelId="{627134CF-96A3-4D54-9029-BFE987F4252B}" type="presParOf" srcId="{C75DC12A-C5BC-462B-BF9D-6540A16BEC09}" destId="{5954AE38-2D29-4E2A-B71E-0E479CE7F56D}" srcOrd="1" destOrd="0" presId="urn:microsoft.com/office/officeart/2016/7/layout/VerticalHollowActionList"/>
    <dgm:cxn modelId="{ED334B9A-CFE7-4580-9B4D-F10E7A74BB71}" type="presParOf" srcId="{2697ED9C-4092-4089-ACA1-ED5FC6E9988A}" destId="{CBEA63C2-0C5C-4D2A-9A88-1CFA258E0E95}" srcOrd="1" destOrd="0" presId="urn:microsoft.com/office/officeart/2016/7/layout/VerticalHollowActionList"/>
    <dgm:cxn modelId="{14E4554A-C00D-4A48-942F-0F4166FCAA63}" type="presParOf" srcId="{2697ED9C-4092-4089-ACA1-ED5FC6E9988A}" destId="{2E35EAD5-09BE-49EC-9CC7-8FC0B5AA610A}" srcOrd="2" destOrd="0" presId="urn:microsoft.com/office/officeart/2016/7/layout/VerticalHollowActionList"/>
    <dgm:cxn modelId="{68DF9101-F777-444D-B607-5745E0390C7F}" type="presParOf" srcId="{2E35EAD5-09BE-49EC-9CC7-8FC0B5AA610A}" destId="{2EEBBAB3-E7F1-4CAE-A8F3-BCF52E3A9C7D}" srcOrd="0" destOrd="0" presId="urn:microsoft.com/office/officeart/2016/7/layout/VerticalHollowActionList"/>
    <dgm:cxn modelId="{604757FF-B548-4EC7-AAF5-E30A96936865}" type="presParOf" srcId="{2E35EAD5-09BE-49EC-9CC7-8FC0B5AA610A}" destId="{83BBCA9F-BACC-4B6F-A52B-EA2CF7E9508F}" srcOrd="1" destOrd="0" presId="urn:microsoft.com/office/officeart/2016/7/layout/VerticalHollowActionList"/>
    <dgm:cxn modelId="{F8B74C83-306F-4DC8-8603-02ABF9C0373A}" type="presParOf" srcId="{2697ED9C-4092-4089-ACA1-ED5FC6E9988A}" destId="{5A76A237-EE04-4386-BFD7-76E8CA8EDCC7}" srcOrd="3" destOrd="0" presId="urn:microsoft.com/office/officeart/2016/7/layout/VerticalHollowActionList"/>
    <dgm:cxn modelId="{6F01D0CC-72CD-4470-B970-18534481C34D}" type="presParOf" srcId="{2697ED9C-4092-4089-ACA1-ED5FC6E9988A}" destId="{D0C52EFB-FD5C-48CD-BB6F-C6065E046AB4}" srcOrd="4" destOrd="0" presId="urn:microsoft.com/office/officeart/2016/7/layout/VerticalHollowActionList"/>
    <dgm:cxn modelId="{9707E498-E03A-4CD3-9DE4-24A67E8B553B}" type="presParOf" srcId="{D0C52EFB-FD5C-48CD-BB6F-C6065E046AB4}" destId="{51393CB7-C233-4880-97AB-A8B440E4E3DC}" srcOrd="0" destOrd="0" presId="urn:microsoft.com/office/officeart/2016/7/layout/VerticalHollowActionList"/>
    <dgm:cxn modelId="{2D0B1C56-922E-4CDB-B1D7-DB0089280D69}" type="presParOf" srcId="{D0C52EFB-FD5C-48CD-BB6F-C6065E046AB4}" destId="{08878226-7612-44AF-91E0-66C0D8EE042B}" srcOrd="1" destOrd="0" presId="urn:microsoft.com/office/officeart/2016/7/layout/VerticalHollowActionList"/>
    <dgm:cxn modelId="{77C3C394-E62D-4E52-8092-1D663F9421CD}" type="presParOf" srcId="{2697ED9C-4092-4089-ACA1-ED5FC6E9988A}" destId="{A68A6328-0C3E-47EB-A4FC-9942F12621AF}" srcOrd="5" destOrd="0" presId="urn:microsoft.com/office/officeart/2016/7/layout/VerticalHollowActionList"/>
    <dgm:cxn modelId="{B752E925-17C2-48F7-BCF7-85DFEFB24D44}" type="presParOf" srcId="{2697ED9C-4092-4089-ACA1-ED5FC6E9988A}" destId="{BCA1C504-14D7-471A-B487-67EDD35E45AD}" srcOrd="6" destOrd="0" presId="urn:microsoft.com/office/officeart/2016/7/layout/VerticalHollowActionList"/>
    <dgm:cxn modelId="{D8271BE2-6230-4955-9D7E-9FAF263A8E2B}" type="presParOf" srcId="{BCA1C504-14D7-471A-B487-67EDD35E45AD}" destId="{0CDB7553-6FC6-402E-B802-0A57797979D8}" srcOrd="0" destOrd="0" presId="urn:microsoft.com/office/officeart/2016/7/layout/VerticalHollowActionList"/>
    <dgm:cxn modelId="{F9393FE7-6180-4DFD-B1F6-1B7B4639196D}" type="presParOf" srcId="{BCA1C504-14D7-471A-B487-67EDD35E45AD}" destId="{D74C193C-C6A8-462E-8C9C-14F7D593053C}" srcOrd="1" destOrd="0" presId="urn:microsoft.com/office/officeart/2016/7/layout/VerticalHollowAction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FB503F27-460F-4282-8C24-49DD7E075443}" type="doc">
      <dgm:prSet loTypeId="urn:microsoft.com/office/officeart/2016/7/layout/LinearBlockProcessNumbered" loCatId="process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9ECB9095-D301-4475-AFDB-6924DBE195E7}">
      <dgm:prSet/>
      <dgm:spPr/>
      <dgm:t>
        <a:bodyPr/>
        <a:lstStyle/>
        <a:p>
          <a:r>
            <a:rPr lang="en-GB"/>
            <a:t>Letter with key information and upcoming dates</a:t>
          </a:r>
          <a:endParaRPr lang="en-US"/>
        </a:p>
      </dgm:t>
    </dgm:pt>
    <dgm:pt modelId="{7A9B0042-D686-4909-A72D-F2B1A3BA8520}" type="parTrans" cxnId="{CC1BE5DD-EBBE-405A-B4C8-D05F1219C54F}">
      <dgm:prSet/>
      <dgm:spPr/>
      <dgm:t>
        <a:bodyPr/>
        <a:lstStyle/>
        <a:p>
          <a:endParaRPr lang="en-US"/>
        </a:p>
      </dgm:t>
    </dgm:pt>
    <dgm:pt modelId="{21461911-A61F-4A21-B5C2-0A4B475327A0}" type="sibTrans" cxnId="{CC1BE5DD-EBBE-405A-B4C8-D05F1219C54F}">
      <dgm:prSet phldrT="01" phldr="0"/>
      <dgm:spPr/>
      <dgm:t>
        <a:bodyPr/>
        <a:lstStyle/>
        <a:p>
          <a:r>
            <a:rPr lang="en-US"/>
            <a:t>01</a:t>
          </a:r>
        </a:p>
      </dgm:t>
    </dgm:pt>
    <dgm:pt modelId="{11633B63-5A4E-4FC9-B39E-2A895996E325}">
      <dgm:prSet/>
      <dgm:spPr/>
      <dgm:t>
        <a:bodyPr/>
        <a:lstStyle/>
        <a:p>
          <a:r>
            <a:rPr lang="en-GB"/>
            <a:t>Report card with outcomes, attendance and behaviour information</a:t>
          </a:r>
          <a:endParaRPr lang="en-US"/>
        </a:p>
      </dgm:t>
    </dgm:pt>
    <dgm:pt modelId="{62CE48D9-75C5-4709-BD97-05DF372192F6}" type="parTrans" cxnId="{DC34B1FA-1643-4A59-876C-4E2107350247}">
      <dgm:prSet/>
      <dgm:spPr/>
      <dgm:t>
        <a:bodyPr/>
        <a:lstStyle/>
        <a:p>
          <a:endParaRPr lang="en-US"/>
        </a:p>
      </dgm:t>
    </dgm:pt>
    <dgm:pt modelId="{08CD6E30-65F6-40E0-AF92-0E9FB7BF8278}" type="sibTrans" cxnId="{DC34B1FA-1643-4A59-876C-4E2107350247}">
      <dgm:prSet phldrT="02" phldr="0"/>
      <dgm:spPr/>
      <dgm:t>
        <a:bodyPr/>
        <a:lstStyle/>
        <a:p>
          <a:r>
            <a:rPr lang="en-US"/>
            <a:t>02</a:t>
          </a:r>
        </a:p>
      </dgm:t>
    </dgm:pt>
    <dgm:pt modelId="{068ED337-6E85-4EF6-822B-C4BFEC1B988D}">
      <dgm:prSet/>
      <dgm:spPr/>
      <dgm:t>
        <a:bodyPr/>
        <a:lstStyle/>
        <a:p>
          <a:r>
            <a:rPr lang="en-GB" dirty="0"/>
            <a:t>Question Level Analysis (QLA) to identify strengths and areas to improve.</a:t>
          </a:r>
          <a:endParaRPr lang="en-US" dirty="0"/>
        </a:p>
      </dgm:t>
    </dgm:pt>
    <dgm:pt modelId="{AE1E9668-56A7-4B2D-B503-2304F893A12F}" type="parTrans" cxnId="{B916CE43-3561-4611-AB60-178E4438FA47}">
      <dgm:prSet/>
      <dgm:spPr/>
      <dgm:t>
        <a:bodyPr/>
        <a:lstStyle/>
        <a:p>
          <a:endParaRPr lang="en-US"/>
        </a:p>
      </dgm:t>
    </dgm:pt>
    <dgm:pt modelId="{D2F98808-0A1D-4783-A885-906A8D19D7CA}" type="sibTrans" cxnId="{B916CE43-3561-4611-AB60-178E4438FA47}">
      <dgm:prSet phldrT="03" phldr="0"/>
      <dgm:spPr/>
      <dgm:t>
        <a:bodyPr/>
        <a:lstStyle/>
        <a:p>
          <a:r>
            <a:rPr lang="en-US"/>
            <a:t>03</a:t>
          </a:r>
        </a:p>
      </dgm:t>
    </dgm:pt>
    <dgm:pt modelId="{16A476BB-C456-449A-B2ED-716552538648}">
      <dgm:prSet/>
      <dgm:spPr/>
      <dgm:t>
        <a:bodyPr/>
        <a:lstStyle/>
        <a:p>
          <a:r>
            <a:rPr lang="en-US" dirty="0"/>
            <a:t>Example of KS2 writing framework</a:t>
          </a:r>
        </a:p>
      </dgm:t>
    </dgm:pt>
    <dgm:pt modelId="{61DDDE2E-91ED-408C-BADB-CC57B1D01AB2}" type="parTrans" cxnId="{42902323-BA29-4531-AA70-A7D1C23B4F92}">
      <dgm:prSet/>
      <dgm:spPr/>
      <dgm:t>
        <a:bodyPr/>
        <a:lstStyle/>
        <a:p>
          <a:endParaRPr lang="en-GB"/>
        </a:p>
      </dgm:t>
    </dgm:pt>
    <dgm:pt modelId="{C7936696-B268-4B90-A081-BAE39BAF4164}" type="sibTrans" cxnId="{42902323-BA29-4531-AA70-A7D1C23B4F92}">
      <dgm:prSet phldrT="04" phldr="0"/>
      <dgm:spPr/>
      <dgm:t>
        <a:bodyPr/>
        <a:lstStyle/>
        <a:p>
          <a:r>
            <a:rPr lang="en-GB"/>
            <a:t>04</a:t>
          </a:r>
        </a:p>
      </dgm:t>
    </dgm:pt>
    <dgm:pt modelId="{A5C6329D-36D6-4CE5-87E9-6A9638684A6C}" type="pres">
      <dgm:prSet presAssocID="{FB503F27-460F-4282-8C24-49DD7E075443}" presName="Name0" presStyleCnt="0">
        <dgm:presLayoutVars>
          <dgm:animLvl val="lvl"/>
          <dgm:resizeHandles val="exact"/>
        </dgm:presLayoutVars>
      </dgm:prSet>
      <dgm:spPr/>
    </dgm:pt>
    <dgm:pt modelId="{0D21334C-D869-4369-9AFA-6673CA73F46D}" type="pres">
      <dgm:prSet presAssocID="{9ECB9095-D301-4475-AFDB-6924DBE195E7}" presName="compositeNode" presStyleCnt="0">
        <dgm:presLayoutVars>
          <dgm:bulletEnabled val="1"/>
        </dgm:presLayoutVars>
      </dgm:prSet>
      <dgm:spPr/>
    </dgm:pt>
    <dgm:pt modelId="{C4DB95CC-AC76-4F19-A835-214ADABEA9A5}" type="pres">
      <dgm:prSet presAssocID="{9ECB9095-D301-4475-AFDB-6924DBE195E7}" presName="bgRect" presStyleLbl="alignNode1" presStyleIdx="0" presStyleCnt="4"/>
      <dgm:spPr/>
    </dgm:pt>
    <dgm:pt modelId="{45419419-2A71-4228-96D0-D97DA45B7DED}" type="pres">
      <dgm:prSet presAssocID="{21461911-A61F-4A21-B5C2-0A4B475327A0}" presName="sibTransNodeRect" presStyleLbl="alignNode1" presStyleIdx="0" presStyleCnt="4">
        <dgm:presLayoutVars>
          <dgm:chMax val="0"/>
          <dgm:bulletEnabled val="1"/>
        </dgm:presLayoutVars>
      </dgm:prSet>
      <dgm:spPr/>
    </dgm:pt>
    <dgm:pt modelId="{D6097DBA-8686-4367-BD93-4E72EF2548F9}" type="pres">
      <dgm:prSet presAssocID="{9ECB9095-D301-4475-AFDB-6924DBE195E7}" presName="nodeRect" presStyleLbl="alignNode1" presStyleIdx="0" presStyleCnt="4">
        <dgm:presLayoutVars>
          <dgm:bulletEnabled val="1"/>
        </dgm:presLayoutVars>
      </dgm:prSet>
      <dgm:spPr/>
    </dgm:pt>
    <dgm:pt modelId="{2313F2CC-DFDF-452A-990A-4FFCCC7E98D9}" type="pres">
      <dgm:prSet presAssocID="{21461911-A61F-4A21-B5C2-0A4B475327A0}" presName="sibTrans" presStyleCnt="0"/>
      <dgm:spPr/>
    </dgm:pt>
    <dgm:pt modelId="{B021C633-8E8D-4313-AB63-0F0B9E448D8A}" type="pres">
      <dgm:prSet presAssocID="{11633B63-5A4E-4FC9-B39E-2A895996E325}" presName="compositeNode" presStyleCnt="0">
        <dgm:presLayoutVars>
          <dgm:bulletEnabled val="1"/>
        </dgm:presLayoutVars>
      </dgm:prSet>
      <dgm:spPr/>
    </dgm:pt>
    <dgm:pt modelId="{010BB982-D58E-4543-8E10-82A57772E620}" type="pres">
      <dgm:prSet presAssocID="{11633B63-5A4E-4FC9-B39E-2A895996E325}" presName="bgRect" presStyleLbl="alignNode1" presStyleIdx="1" presStyleCnt="4"/>
      <dgm:spPr/>
    </dgm:pt>
    <dgm:pt modelId="{88D27BEA-2375-4583-B4C1-A1C6077C6F37}" type="pres">
      <dgm:prSet presAssocID="{08CD6E30-65F6-40E0-AF92-0E9FB7BF8278}" presName="sibTransNodeRect" presStyleLbl="alignNode1" presStyleIdx="1" presStyleCnt="4">
        <dgm:presLayoutVars>
          <dgm:chMax val="0"/>
          <dgm:bulletEnabled val="1"/>
        </dgm:presLayoutVars>
      </dgm:prSet>
      <dgm:spPr/>
    </dgm:pt>
    <dgm:pt modelId="{0239DCFD-796B-49F4-9BAF-EF1051E72693}" type="pres">
      <dgm:prSet presAssocID="{11633B63-5A4E-4FC9-B39E-2A895996E325}" presName="nodeRect" presStyleLbl="alignNode1" presStyleIdx="1" presStyleCnt="4">
        <dgm:presLayoutVars>
          <dgm:bulletEnabled val="1"/>
        </dgm:presLayoutVars>
      </dgm:prSet>
      <dgm:spPr/>
    </dgm:pt>
    <dgm:pt modelId="{5C1C8F19-4AEF-4714-A1F2-EBD27CB341EE}" type="pres">
      <dgm:prSet presAssocID="{08CD6E30-65F6-40E0-AF92-0E9FB7BF8278}" presName="sibTrans" presStyleCnt="0"/>
      <dgm:spPr/>
    </dgm:pt>
    <dgm:pt modelId="{3D24A677-73DC-4C33-9166-E3DEF74488ED}" type="pres">
      <dgm:prSet presAssocID="{068ED337-6E85-4EF6-822B-C4BFEC1B988D}" presName="compositeNode" presStyleCnt="0">
        <dgm:presLayoutVars>
          <dgm:bulletEnabled val="1"/>
        </dgm:presLayoutVars>
      </dgm:prSet>
      <dgm:spPr/>
    </dgm:pt>
    <dgm:pt modelId="{22EFD5AC-9817-4C27-B305-75042F9C9589}" type="pres">
      <dgm:prSet presAssocID="{068ED337-6E85-4EF6-822B-C4BFEC1B988D}" presName="bgRect" presStyleLbl="alignNode1" presStyleIdx="2" presStyleCnt="4"/>
      <dgm:spPr/>
    </dgm:pt>
    <dgm:pt modelId="{74263192-2E38-4791-9577-5E4B735CA6A6}" type="pres">
      <dgm:prSet presAssocID="{D2F98808-0A1D-4783-A885-906A8D19D7CA}" presName="sibTransNodeRect" presStyleLbl="alignNode1" presStyleIdx="2" presStyleCnt="4">
        <dgm:presLayoutVars>
          <dgm:chMax val="0"/>
          <dgm:bulletEnabled val="1"/>
        </dgm:presLayoutVars>
      </dgm:prSet>
      <dgm:spPr/>
    </dgm:pt>
    <dgm:pt modelId="{6DB1E505-C28E-4682-9E07-DE2FE83F1F14}" type="pres">
      <dgm:prSet presAssocID="{068ED337-6E85-4EF6-822B-C4BFEC1B988D}" presName="nodeRect" presStyleLbl="alignNode1" presStyleIdx="2" presStyleCnt="4">
        <dgm:presLayoutVars>
          <dgm:bulletEnabled val="1"/>
        </dgm:presLayoutVars>
      </dgm:prSet>
      <dgm:spPr/>
    </dgm:pt>
    <dgm:pt modelId="{39A3EFD9-353E-4978-B602-113BF4E9BC0A}" type="pres">
      <dgm:prSet presAssocID="{D2F98808-0A1D-4783-A885-906A8D19D7CA}" presName="sibTrans" presStyleCnt="0"/>
      <dgm:spPr/>
    </dgm:pt>
    <dgm:pt modelId="{3DE297E0-960E-46C3-AFC7-C3F53821417F}" type="pres">
      <dgm:prSet presAssocID="{16A476BB-C456-449A-B2ED-716552538648}" presName="compositeNode" presStyleCnt="0">
        <dgm:presLayoutVars>
          <dgm:bulletEnabled val="1"/>
        </dgm:presLayoutVars>
      </dgm:prSet>
      <dgm:spPr/>
    </dgm:pt>
    <dgm:pt modelId="{486690BF-64A3-4041-ADA9-A669D4F3BA6A}" type="pres">
      <dgm:prSet presAssocID="{16A476BB-C456-449A-B2ED-716552538648}" presName="bgRect" presStyleLbl="alignNode1" presStyleIdx="3" presStyleCnt="4"/>
      <dgm:spPr/>
    </dgm:pt>
    <dgm:pt modelId="{BD455E08-7153-499A-8879-C70A17B7FAFB}" type="pres">
      <dgm:prSet presAssocID="{C7936696-B268-4B90-A081-BAE39BAF4164}" presName="sibTransNodeRect" presStyleLbl="alignNode1" presStyleIdx="3" presStyleCnt="4">
        <dgm:presLayoutVars>
          <dgm:chMax val="0"/>
          <dgm:bulletEnabled val="1"/>
        </dgm:presLayoutVars>
      </dgm:prSet>
      <dgm:spPr/>
    </dgm:pt>
    <dgm:pt modelId="{02ECAB34-17BB-4818-A945-FA51FD4DDE78}" type="pres">
      <dgm:prSet presAssocID="{16A476BB-C456-449A-B2ED-716552538648}" presName="nodeRect" presStyleLbl="alignNode1" presStyleIdx="3" presStyleCnt="4">
        <dgm:presLayoutVars>
          <dgm:bulletEnabled val="1"/>
        </dgm:presLayoutVars>
      </dgm:prSet>
      <dgm:spPr/>
    </dgm:pt>
  </dgm:ptLst>
  <dgm:cxnLst>
    <dgm:cxn modelId="{42902323-BA29-4531-AA70-A7D1C23B4F92}" srcId="{FB503F27-460F-4282-8C24-49DD7E075443}" destId="{16A476BB-C456-449A-B2ED-716552538648}" srcOrd="3" destOrd="0" parTransId="{61DDDE2E-91ED-408C-BADB-CC57B1D01AB2}" sibTransId="{C7936696-B268-4B90-A081-BAE39BAF4164}"/>
    <dgm:cxn modelId="{D4A41925-E053-4EB3-BB55-02C405C32556}" type="presOf" srcId="{FB503F27-460F-4282-8C24-49DD7E075443}" destId="{A5C6329D-36D6-4CE5-87E9-6A9638684A6C}" srcOrd="0" destOrd="0" presId="urn:microsoft.com/office/officeart/2016/7/layout/LinearBlockProcessNumbered"/>
    <dgm:cxn modelId="{F773635B-E8D0-4746-BA91-BB3F00661C01}" type="presOf" srcId="{08CD6E30-65F6-40E0-AF92-0E9FB7BF8278}" destId="{88D27BEA-2375-4583-B4C1-A1C6077C6F37}" srcOrd="0" destOrd="0" presId="urn:microsoft.com/office/officeart/2016/7/layout/LinearBlockProcessNumbered"/>
    <dgm:cxn modelId="{B916CE43-3561-4611-AB60-178E4438FA47}" srcId="{FB503F27-460F-4282-8C24-49DD7E075443}" destId="{068ED337-6E85-4EF6-822B-C4BFEC1B988D}" srcOrd="2" destOrd="0" parTransId="{AE1E9668-56A7-4B2D-B503-2304F893A12F}" sibTransId="{D2F98808-0A1D-4783-A885-906A8D19D7CA}"/>
    <dgm:cxn modelId="{5B7B8745-8356-47A4-AB97-DE14892AC160}" type="presOf" srcId="{9ECB9095-D301-4475-AFDB-6924DBE195E7}" destId="{C4DB95CC-AC76-4F19-A835-214ADABEA9A5}" srcOrd="0" destOrd="0" presId="urn:microsoft.com/office/officeart/2016/7/layout/LinearBlockProcessNumbered"/>
    <dgm:cxn modelId="{FB7D7C68-062B-4359-8C95-B678E05B98EA}" type="presOf" srcId="{D2F98808-0A1D-4783-A885-906A8D19D7CA}" destId="{74263192-2E38-4791-9577-5E4B735CA6A6}" srcOrd="0" destOrd="0" presId="urn:microsoft.com/office/officeart/2016/7/layout/LinearBlockProcessNumbered"/>
    <dgm:cxn modelId="{14F66D82-10DE-4A36-8627-C14688FAC557}" type="presOf" srcId="{068ED337-6E85-4EF6-822B-C4BFEC1B988D}" destId="{6DB1E505-C28E-4682-9E07-DE2FE83F1F14}" srcOrd="1" destOrd="0" presId="urn:microsoft.com/office/officeart/2016/7/layout/LinearBlockProcessNumbered"/>
    <dgm:cxn modelId="{1897658B-57CD-4E9C-B992-38DD819B6BDE}" type="presOf" srcId="{11633B63-5A4E-4FC9-B39E-2A895996E325}" destId="{0239DCFD-796B-49F4-9BAF-EF1051E72693}" srcOrd="1" destOrd="0" presId="urn:microsoft.com/office/officeart/2016/7/layout/LinearBlockProcessNumbered"/>
    <dgm:cxn modelId="{DB37EC8C-9376-43F3-BCEF-83D81DA39ADB}" type="presOf" srcId="{068ED337-6E85-4EF6-822B-C4BFEC1B988D}" destId="{22EFD5AC-9817-4C27-B305-75042F9C9589}" srcOrd="0" destOrd="0" presId="urn:microsoft.com/office/officeart/2016/7/layout/LinearBlockProcessNumbered"/>
    <dgm:cxn modelId="{08B564B6-3612-41B0-84B4-4DEA513B47C4}" type="presOf" srcId="{16A476BB-C456-449A-B2ED-716552538648}" destId="{486690BF-64A3-4041-ADA9-A669D4F3BA6A}" srcOrd="0" destOrd="0" presId="urn:microsoft.com/office/officeart/2016/7/layout/LinearBlockProcessNumbered"/>
    <dgm:cxn modelId="{0195C1BA-6914-4D1D-93FE-D62580EC0D1D}" type="presOf" srcId="{9ECB9095-D301-4475-AFDB-6924DBE195E7}" destId="{D6097DBA-8686-4367-BD93-4E72EF2548F9}" srcOrd="1" destOrd="0" presId="urn:microsoft.com/office/officeart/2016/7/layout/LinearBlockProcessNumbered"/>
    <dgm:cxn modelId="{FBB8E9D1-38EA-440C-85F2-3F4D40CBC836}" type="presOf" srcId="{21461911-A61F-4A21-B5C2-0A4B475327A0}" destId="{45419419-2A71-4228-96D0-D97DA45B7DED}" srcOrd="0" destOrd="0" presId="urn:microsoft.com/office/officeart/2016/7/layout/LinearBlockProcessNumbered"/>
    <dgm:cxn modelId="{CC1BE5DD-EBBE-405A-B4C8-D05F1219C54F}" srcId="{FB503F27-460F-4282-8C24-49DD7E075443}" destId="{9ECB9095-D301-4475-AFDB-6924DBE195E7}" srcOrd="0" destOrd="0" parTransId="{7A9B0042-D686-4909-A72D-F2B1A3BA8520}" sibTransId="{21461911-A61F-4A21-B5C2-0A4B475327A0}"/>
    <dgm:cxn modelId="{787C89DF-51EF-4894-90DF-12DAFA2DEE11}" type="presOf" srcId="{11633B63-5A4E-4FC9-B39E-2A895996E325}" destId="{010BB982-D58E-4543-8E10-82A57772E620}" srcOrd="0" destOrd="0" presId="urn:microsoft.com/office/officeart/2016/7/layout/LinearBlockProcessNumbered"/>
    <dgm:cxn modelId="{8414D1E7-5EFA-4DA6-AA15-8D8F87274234}" type="presOf" srcId="{C7936696-B268-4B90-A081-BAE39BAF4164}" destId="{BD455E08-7153-499A-8879-C70A17B7FAFB}" srcOrd="0" destOrd="0" presId="urn:microsoft.com/office/officeart/2016/7/layout/LinearBlockProcessNumbered"/>
    <dgm:cxn modelId="{CDE0FEEA-A8D2-4313-8369-B1520DFBC8EE}" type="presOf" srcId="{16A476BB-C456-449A-B2ED-716552538648}" destId="{02ECAB34-17BB-4818-A945-FA51FD4DDE78}" srcOrd="1" destOrd="0" presId="urn:microsoft.com/office/officeart/2016/7/layout/LinearBlockProcessNumbered"/>
    <dgm:cxn modelId="{DC34B1FA-1643-4A59-876C-4E2107350247}" srcId="{FB503F27-460F-4282-8C24-49DD7E075443}" destId="{11633B63-5A4E-4FC9-B39E-2A895996E325}" srcOrd="1" destOrd="0" parTransId="{62CE48D9-75C5-4709-BD97-05DF372192F6}" sibTransId="{08CD6E30-65F6-40E0-AF92-0E9FB7BF8278}"/>
    <dgm:cxn modelId="{96593546-E26F-4A2E-8935-215529BB20A3}" type="presParOf" srcId="{A5C6329D-36D6-4CE5-87E9-6A9638684A6C}" destId="{0D21334C-D869-4369-9AFA-6673CA73F46D}" srcOrd="0" destOrd="0" presId="urn:microsoft.com/office/officeart/2016/7/layout/LinearBlockProcessNumbered"/>
    <dgm:cxn modelId="{62B1822D-9626-4A01-BC4D-150F71782FBC}" type="presParOf" srcId="{0D21334C-D869-4369-9AFA-6673CA73F46D}" destId="{C4DB95CC-AC76-4F19-A835-214ADABEA9A5}" srcOrd="0" destOrd="0" presId="urn:microsoft.com/office/officeart/2016/7/layout/LinearBlockProcessNumbered"/>
    <dgm:cxn modelId="{3F4D3CF6-A144-45FD-B06A-901044E8AE35}" type="presParOf" srcId="{0D21334C-D869-4369-9AFA-6673CA73F46D}" destId="{45419419-2A71-4228-96D0-D97DA45B7DED}" srcOrd="1" destOrd="0" presId="urn:microsoft.com/office/officeart/2016/7/layout/LinearBlockProcessNumbered"/>
    <dgm:cxn modelId="{007D40C9-395F-445E-97A2-311E428AB28D}" type="presParOf" srcId="{0D21334C-D869-4369-9AFA-6673CA73F46D}" destId="{D6097DBA-8686-4367-BD93-4E72EF2548F9}" srcOrd="2" destOrd="0" presId="urn:microsoft.com/office/officeart/2016/7/layout/LinearBlockProcessNumbered"/>
    <dgm:cxn modelId="{A534C254-294F-418C-8B01-44E940D1F090}" type="presParOf" srcId="{A5C6329D-36D6-4CE5-87E9-6A9638684A6C}" destId="{2313F2CC-DFDF-452A-990A-4FFCCC7E98D9}" srcOrd="1" destOrd="0" presId="urn:microsoft.com/office/officeart/2016/7/layout/LinearBlockProcessNumbered"/>
    <dgm:cxn modelId="{AC336919-1915-41EA-86AE-435056399B5D}" type="presParOf" srcId="{A5C6329D-36D6-4CE5-87E9-6A9638684A6C}" destId="{B021C633-8E8D-4313-AB63-0F0B9E448D8A}" srcOrd="2" destOrd="0" presId="urn:microsoft.com/office/officeart/2016/7/layout/LinearBlockProcessNumbered"/>
    <dgm:cxn modelId="{A093B79F-AE84-4880-B1E6-83BA338FAE3B}" type="presParOf" srcId="{B021C633-8E8D-4313-AB63-0F0B9E448D8A}" destId="{010BB982-D58E-4543-8E10-82A57772E620}" srcOrd="0" destOrd="0" presId="urn:microsoft.com/office/officeart/2016/7/layout/LinearBlockProcessNumbered"/>
    <dgm:cxn modelId="{53C83332-A43F-4B8D-9C3B-F8B015207626}" type="presParOf" srcId="{B021C633-8E8D-4313-AB63-0F0B9E448D8A}" destId="{88D27BEA-2375-4583-B4C1-A1C6077C6F37}" srcOrd="1" destOrd="0" presId="urn:microsoft.com/office/officeart/2016/7/layout/LinearBlockProcessNumbered"/>
    <dgm:cxn modelId="{4679308D-7681-47FF-B5CB-E6A2A9654E13}" type="presParOf" srcId="{B021C633-8E8D-4313-AB63-0F0B9E448D8A}" destId="{0239DCFD-796B-49F4-9BAF-EF1051E72693}" srcOrd="2" destOrd="0" presId="urn:microsoft.com/office/officeart/2016/7/layout/LinearBlockProcessNumbered"/>
    <dgm:cxn modelId="{3CC52E49-CBAD-4F63-A07A-DFA1A8D72A9E}" type="presParOf" srcId="{A5C6329D-36D6-4CE5-87E9-6A9638684A6C}" destId="{5C1C8F19-4AEF-4714-A1F2-EBD27CB341EE}" srcOrd="3" destOrd="0" presId="urn:microsoft.com/office/officeart/2016/7/layout/LinearBlockProcessNumbered"/>
    <dgm:cxn modelId="{9F8D08C2-F0E9-4E63-BBE8-E84D66A85DF9}" type="presParOf" srcId="{A5C6329D-36D6-4CE5-87E9-6A9638684A6C}" destId="{3D24A677-73DC-4C33-9166-E3DEF74488ED}" srcOrd="4" destOrd="0" presId="urn:microsoft.com/office/officeart/2016/7/layout/LinearBlockProcessNumbered"/>
    <dgm:cxn modelId="{C7289408-73F1-4808-B951-FDDBCEFCE69F}" type="presParOf" srcId="{3D24A677-73DC-4C33-9166-E3DEF74488ED}" destId="{22EFD5AC-9817-4C27-B305-75042F9C9589}" srcOrd="0" destOrd="0" presId="urn:microsoft.com/office/officeart/2016/7/layout/LinearBlockProcessNumbered"/>
    <dgm:cxn modelId="{FD605E0C-481B-4132-BD44-EBFA0BA2FBE2}" type="presParOf" srcId="{3D24A677-73DC-4C33-9166-E3DEF74488ED}" destId="{74263192-2E38-4791-9577-5E4B735CA6A6}" srcOrd="1" destOrd="0" presId="urn:microsoft.com/office/officeart/2016/7/layout/LinearBlockProcessNumbered"/>
    <dgm:cxn modelId="{B196CCEB-0EBB-44EA-B82E-538A71498B72}" type="presParOf" srcId="{3D24A677-73DC-4C33-9166-E3DEF74488ED}" destId="{6DB1E505-C28E-4682-9E07-DE2FE83F1F14}" srcOrd="2" destOrd="0" presId="urn:microsoft.com/office/officeart/2016/7/layout/LinearBlockProcessNumbered"/>
    <dgm:cxn modelId="{D9D4EBA9-884A-4DE5-8688-2FF258223F92}" type="presParOf" srcId="{A5C6329D-36D6-4CE5-87E9-6A9638684A6C}" destId="{39A3EFD9-353E-4978-B602-113BF4E9BC0A}" srcOrd="5" destOrd="0" presId="urn:microsoft.com/office/officeart/2016/7/layout/LinearBlockProcessNumbered"/>
    <dgm:cxn modelId="{55035B16-59F6-4022-81BB-9D4E27A62FDF}" type="presParOf" srcId="{A5C6329D-36D6-4CE5-87E9-6A9638684A6C}" destId="{3DE297E0-960E-46C3-AFC7-C3F53821417F}" srcOrd="6" destOrd="0" presId="urn:microsoft.com/office/officeart/2016/7/layout/LinearBlockProcessNumbered"/>
    <dgm:cxn modelId="{374C4514-7B98-4AF0-84D8-88CE1233587B}" type="presParOf" srcId="{3DE297E0-960E-46C3-AFC7-C3F53821417F}" destId="{486690BF-64A3-4041-ADA9-A669D4F3BA6A}" srcOrd="0" destOrd="0" presId="urn:microsoft.com/office/officeart/2016/7/layout/LinearBlockProcessNumbered"/>
    <dgm:cxn modelId="{65BA9423-7D0E-4798-8F19-EDC0E0F8F228}" type="presParOf" srcId="{3DE297E0-960E-46C3-AFC7-C3F53821417F}" destId="{BD455E08-7153-499A-8879-C70A17B7FAFB}" srcOrd="1" destOrd="0" presId="urn:microsoft.com/office/officeart/2016/7/layout/LinearBlockProcessNumbered"/>
    <dgm:cxn modelId="{9CAC64C7-51A4-4A29-AFB2-75E00AB3948C}" type="presParOf" srcId="{3DE297E0-960E-46C3-AFC7-C3F53821417F}" destId="{02ECAB34-17BB-4818-A945-FA51FD4DDE78}" srcOrd="2" destOrd="0" presId="urn:microsoft.com/office/officeart/2016/7/layout/LinearBlockProcessNumbered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76F7E577-3191-4218-B756-CB6B55FA6A99}" type="doc">
      <dgm:prSet loTypeId="urn:microsoft.com/office/officeart/2008/layout/LinedList" loCatId="list" qsTypeId="urn:microsoft.com/office/officeart/2005/8/quickstyle/simple1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59C00000-F42B-4119-8E70-3B5812CF0134}">
      <dgm:prSet/>
      <dgm:spPr/>
      <dgm:t>
        <a:bodyPr/>
        <a:lstStyle/>
        <a:p>
          <a:r>
            <a:rPr lang="en-GB"/>
            <a:t>Wednesday 28</a:t>
          </a:r>
          <a:r>
            <a:rPr lang="en-GB" baseline="30000"/>
            <a:t>th</a:t>
          </a:r>
          <a:r>
            <a:rPr lang="en-GB"/>
            <a:t> February 2024</a:t>
          </a:r>
          <a:endParaRPr lang="en-US"/>
        </a:p>
      </dgm:t>
    </dgm:pt>
    <dgm:pt modelId="{CEDFDD27-B62E-433E-85E7-F111C12961D8}" type="parTrans" cxnId="{5743619D-DD65-485E-81D9-07BBC0E4A757}">
      <dgm:prSet/>
      <dgm:spPr/>
      <dgm:t>
        <a:bodyPr/>
        <a:lstStyle/>
        <a:p>
          <a:endParaRPr lang="en-US"/>
        </a:p>
      </dgm:t>
    </dgm:pt>
    <dgm:pt modelId="{92C96ECC-F599-4370-9895-76843C186309}" type="sibTrans" cxnId="{5743619D-DD65-485E-81D9-07BBC0E4A757}">
      <dgm:prSet/>
      <dgm:spPr/>
      <dgm:t>
        <a:bodyPr/>
        <a:lstStyle/>
        <a:p>
          <a:endParaRPr lang="en-US"/>
        </a:p>
      </dgm:t>
    </dgm:pt>
    <dgm:pt modelId="{3BB45193-0353-4755-8CDF-23581AD16594}">
      <dgm:prSet/>
      <dgm:spPr/>
      <dgm:t>
        <a:bodyPr/>
        <a:lstStyle/>
        <a:p>
          <a:r>
            <a:rPr lang="en-GB"/>
            <a:t>Maths focus (with PET-XI)</a:t>
          </a:r>
          <a:endParaRPr lang="en-US"/>
        </a:p>
      </dgm:t>
    </dgm:pt>
    <dgm:pt modelId="{DC334B3D-B1E8-4143-83A0-4A98750CEDCD}" type="parTrans" cxnId="{8A3FB9FC-F490-402A-930C-29A94B7BBFD2}">
      <dgm:prSet/>
      <dgm:spPr/>
      <dgm:t>
        <a:bodyPr/>
        <a:lstStyle/>
        <a:p>
          <a:endParaRPr lang="en-US"/>
        </a:p>
      </dgm:t>
    </dgm:pt>
    <dgm:pt modelId="{F869ED4A-1F40-485D-ABBA-5E648386C7D4}" type="sibTrans" cxnId="{8A3FB9FC-F490-402A-930C-29A94B7BBFD2}">
      <dgm:prSet/>
      <dgm:spPr/>
      <dgm:t>
        <a:bodyPr/>
        <a:lstStyle/>
        <a:p>
          <a:endParaRPr lang="en-US"/>
        </a:p>
      </dgm:t>
    </dgm:pt>
    <dgm:pt modelId="{DEE9D6DD-E090-4A43-B983-E83C4020064E}" type="pres">
      <dgm:prSet presAssocID="{76F7E577-3191-4218-B756-CB6B55FA6A99}" presName="vert0" presStyleCnt="0">
        <dgm:presLayoutVars>
          <dgm:dir/>
          <dgm:animOne val="branch"/>
          <dgm:animLvl val="lvl"/>
        </dgm:presLayoutVars>
      </dgm:prSet>
      <dgm:spPr/>
    </dgm:pt>
    <dgm:pt modelId="{45042FC4-5FCE-4E66-B41D-1DD21E48E655}" type="pres">
      <dgm:prSet presAssocID="{59C00000-F42B-4119-8E70-3B5812CF0134}" presName="thickLine" presStyleLbl="alignNode1" presStyleIdx="0" presStyleCnt="2"/>
      <dgm:spPr/>
    </dgm:pt>
    <dgm:pt modelId="{4B60C4B5-B45C-41D5-8F0F-77A0FF008444}" type="pres">
      <dgm:prSet presAssocID="{59C00000-F42B-4119-8E70-3B5812CF0134}" presName="horz1" presStyleCnt="0"/>
      <dgm:spPr/>
    </dgm:pt>
    <dgm:pt modelId="{DE7A2FF9-23A4-43B1-8A1E-FDCB02BAA13C}" type="pres">
      <dgm:prSet presAssocID="{59C00000-F42B-4119-8E70-3B5812CF0134}" presName="tx1" presStyleLbl="revTx" presStyleIdx="0" presStyleCnt="2"/>
      <dgm:spPr/>
    </dgm:pt>
    <dgm:pt modelId="{8C4F4A5B-A97A-4C02-91A9-A4E473A39FA3}" type="pres">
      <dgm:prSet presAssocID="{59C00000-F42B-4119-8E70-3B5812CF0134}" presName="vert1" presStyleCnt="0"/>
      <dgm:spPr/>
    </dgm:pt>
    <dgm:pt modelId="{748E8EF7-1A72-4B40-A7FD-0B1A31ED1EEA}" type="pres">
      <dgm:prSet presAssocID="{3BB45193-0353-4755-8CDF-23581AD16594}" presName="thickLine" presStyleLbl="alignNode1" presStyleIdx="1" presStyleCnt="2"/>
      <dgm:spPr/>
    </dgm:pt>
    <dgm:pt modelId="{31EE76A5-6DE2-47F3-A0C9-AB3C20D0F787}" type="pres">
      <dgm:prSet presAssocID="{3BB45193-0353-4755-8CDF-23581AD16594}" presName="horz1" presStyleCnt="0"/>
      <dgm:spPr/>
    </dgm:pt>
    <dgm:pt modelId="{B93FBD42-473E-4E17-B8BC-1191E7D9620A}" type="pres">
      <dgm:prSet presAssocID="{3BB45193-0353-4755-8CDF-23581AD16594}" presName="tx1" presStyleLbl="revTx" presStyleIdx="1" presStyleCnt="2"/>
      <dgm:spPr/>
    </dgm:pt>
    <dgm:pt modelId="{6036D6AD-CCEF-4202-8D92-F04B1512D425}" type="pres">
      <dgm:prSet presAssocID="{3BB45193-0353-4755-8CDF-23581AD16594}" presName="vert1" presStyleCnt="0"/>
      <dgm:spPr/>
    </dgm:pt>
  </dgm:ptLst>
  <dgm:cxnLst>
    <dgm:cxn modelId="{F9F93D47-7EB4-457B-A1F0-8C51962D2651}" type="presOf" srcId="{3BB45193-0353-4755-8CDF-23581AD16594}" destId="{B93FBD42-473E-4E17-B8BC-1191E7D9620A}" srcOrd="0" destOrd="0" presId="urn:microsoft.com/office/officeart/2008/layout/LinedList"/>
    <dgm:cxn modelId="{4547E952-166C-4D99-B774-C970EFA420DA}" type="presOf" srcId="{76F7E577-3191-4218-B756-CB6B55FA6A99}" destId="{DEE9D6DD-E090-4A43-B983-E83C4020064E}" srcOrd="0" destOrd="0" presId="urn:microsoft.com/office/officeart/2008/layout/LinedList"/>
    <dgm:cxn modelId="{49849B59-60DF-487E-AEB0-19F1A219B461}" type="presOf" srcId="{59C00000-F42B-4119-8E70-3B5812CF0134}" destId="{DE7A2FF9-23A4-43B1-8A1E-FDCB02BAA13C}" srcOrd="0" destOrd="0" presId="urn:microsoft.com/office/officeart/2008/layout/LinedList"/>
    <dgm:cxn modelId="{5743619D-DD65-485E-81D9-07BBC0E4A757}" srcId="{76F7E577-3191-4218-B756-CB6B55FA6A99}" destId="{59C00000-F42B-4119-8E70-3B5812CF0134}" srcOrd="0" destOrd="0" parTransId="{CEDFDD27-B62E-433E-85E7-F111C12961D8}" sibTransId="{92C96ECC-F599-4370-9895-76843C186309}"/>
    <dgm:cxn modelId="{8A3FB9FC-F490-402A-930C-29A94B7BBFD2}" srcId="{76F7E577-3191-4218-B756-CB6B55FA6A99}" destId="{3BB45193-0353-4755-8CDF-23581AD16594}" srcOrd="1" destOrd="0" parTransId="{DC334B3D-B1E8-4143-83A0-4A98750CEDCD}" sibTransId="{F869ED4A-1F40-485D-ABBA-5E648386C7D4}"/>
    <dgm:cxn modelId="{9827D3AC-D99E-47F2-972B-DF6A62911862}" type="presParOf" srcId="{DEE9D6DD-E090-4A43-B983-E83C4020064E}" destId="{45042FC4-5FCE-4E66-B41D-1DD21E48E655}" srcOrd="0" destOrd="0" presId="urn:microsoft.com/office/officeart/2008/layout/LinedList"/>
    <dgm:cxn modelId="{95966982-FBA4-4D99-A55F-89E6B8F8A77C}" type="presParOf" srcId="{DEE9D6DD-E090-4A43-B983-E83C4020064E}" destId="{4B60C4B5-B45C-41D5-8F0F-77A0FF008444}" srcOrd="1" destOrd="0" presId="urn:microsoft.com/office/officeart/2008/layout/LinedList"/>
    <dgm:cxn modelId="{219EEB35-6568-4C0E-B0AC-464FFE56E1DB}" type="presParOf" srcId="{4B60C4B5-B45C-41D5-8F0F-77A0FF008444}" destId="{DE7A2FF9-23A4-43B1-8A1E-FDCB02BAA13C}" srcOrd="0" destOrd="0" presId="urn:microsoft.com/office/officeart/2008/layout/LinedList"/>
    <dgm:cxn modelId="{4018A632-6CEA-48C1-B038-29919386CFCC}" type="presParOf" srcId="{4B60C4B5-B45C-41D5-8F0F-77A0FF008444}" destId="{8C4F4A5B-A97A-4C02-91A9-A4E473A39FA3}" srcOrd="1" destOrd="0" presId="urn:microsoft.com/office/officeart/2008/layout/LinedList"/>
    <dgm:cxn modelId="{341DA23E-4F37-4F81-9D6E-FE17584A2B30}" type="presParOf" srcId="{DEE9D6DD-E090-4A43-B983-E83C4020064E}" destId="{748E8EF7-1A72-4B40-A7FD-0B1A31ED1EEA}" srcOrd="2" destOrd="0" presId="urn:microsoft.com/office/officeart/2008/layout/LinedList"/>
    <dgm:cxn modelId="{6C9ED05E-ADD5-402B-BB8C-A546F68AAA4D}" type="presParOf" srcId="{DEE9D6DD-E090-4A43-B983-E83C4020064E}" destId="{31EE76A5-6DE2-47F3-A0C9-AB3C20D0F787}" srcOrd="3" destOrd="0" presId="urn:microsoft.com/office/officeart/2008/layout/LinedList"/>
    <dgm:cxn modelId="{1315C5FE-7403-4428-A0BF-DF372C38E425}" type="presParOf" srcId="{31EE76A5-6DE2-47F3-A0C9-AB3C20D0F787}" destId="{B93FBD42-473E-4E17-B8BC-1191E7D9620A}" srcOrd="0" destOrd="0" presId="urn:microsoft.com/office/officeart/2008/layout/LinedList"/>
    <dgm:cxn modelId="{CB65D52A-28D5-4E73-9505-D915112C64E5}" type="presParOf" srcId="{31EE76A5-6DE2-47F3-A0C9-AB3C20D0F787}" destId="{6036D6AD-CCEF-4202-8D92-F04B1512D425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9337BB2-DA26-413D-8786-E2B8B5C3DBF4}">
      <dsp:nvSpPr>
        <dsp:cNvPr id="0" name=""/>
        <dsp:cNvSpPr/>
      </dsp:nvSpPr>
      <dsp:spPr>
        <a:xfrm>
          <a:off x="973190" y="785492"/>
          <a:ext cx="1264141" cy="1264141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4C45C7E-BD90-40FD-8052-D82C6321ABE0}">
      <dsp:nvSpPr>
        <dsp:cNvPr id="0" name=""/>
        <dsp:cNvSpPr/>
      </dsp:nvSpPr>
      <dsp:spPr>
        <a:xfrm>
          <a:off x="1242597" y="1054900"/>
          <a:ext cx="725326" cy="725326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E797B60-F6EE-4E37-8DE3-FF1F3F857076}">
      <dsp:nvSpPr>
        <dsp:cNvPr id="0" name=""/>
        <dsp:cNvSpPr/>
      </dsp:nvSpPr>
      <dsp:spPr>
        <a:xfrm>
          <a:off x="569079" y="2443382"/>
          <a:ext cx="2072362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GB" sz="1600" kern="1200"/>
            <a:t>No fire drill expected</a:t>
          </a:r>
          <a:endParaRPr lang="en-US" sz="1600" kern="1200"/>
        </a:p>
      </dsp:txBody>
      <dsp:txXfrm>
        <a:off x="569079" y="2443382"/>
        <a:ext cx="2072362" cy="720000"/>
      </dsp:txXfrm>
    </dsp:sp>
    <dsp:sp modelId="{44ED67D0-2988-4F9A-A5F4-299DBE99B952}">
      <dsp:nvSpPr>
        <dsp:cNvPr id="0" name=""/>
        <dsp:cNvSpPr/>
      </dsp:nvSpPr>
      <dsp:spPr>
        <a:xfrm>
          <a:off x="3408216" y="785492"/>
          <a:ext cx="1264141" cy="1264141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777B254-B2D2-4631-B9BC-3C226BAB93A0}">
      <dsp:nvSpPr>
        <dsp:cNvPr id="0" name=""/>
        <dsp:cNvSpPr/>
      </dsp:nvSpPr>
      <dsp:spPr>
        <a:xfrm>
          <a:off x="3677623" y="1054900"/>
          <a:ext cx="725326" cy="725326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F258666-6460-4918-96F8-12D0305C3667}">
      <dsp:nvSpPr>
        <dsp:cNvPr id="0" name=""/>
        <dsp:cNvSpPr/>
      </dsp:nvSpPr>
      <dsp:spPr>
        <a:xfrm>
          <a:off x="3004105" y="2443382"/>
          <a:ext cx="2072362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GB" sz="1600" kern="1200"/>
            <a:t>Fire exits/assembly point</a:t>
          </a:r>
          <a:endParaRPr lang="en-US" sz="1600" kern="1200"/>
        </a:p>
      </dsp:txBody>
      <dsp:txXfrm>
        <a:off x="3004105" y="2443382"/>
        <a:ext cx="2072362" cy="720000"/>
      </dsp:txXfrm>
    </dsp:sp>
    <dsp:sp modelId="{C31B9C82-6EFE-442C-8B75-1D4EC912DDC2}">
      <dsp:nvSpPr>
        <dsp:cNvPr id="0" name=""/>
        <dsp:cNvSpPr/>
      </dsp:nvSpPr>
      <dsp:spPr>
        <a:xfrm>
          <a:off x="5843242" y="785492"/>
          <a:ext cx="1264141" cy="1264141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93FFC05-FC8F-4129-96C2-474F39D922EA}">
      <dsp:nvSpPr>
        <dsp:cNvPr id="0" name=""/>
        <dsp:cNvSpPr/>
      </dsp:nvSpPr>
      <dsp:spPr>
        <a:xfrm>
          <a:off x="6112649" y="1054900"/>
          <a:ext cx="725326" cy="725326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B84A51D-60ED-4784-B37F-EDF8D4D3E2C3}">
      <dsp:nvSpPr>
        <dsp:cNvPr id="0" name=""/>
        <dsp:cNvSpPr/>
      </dsp:nvSpPr>
      <dsp:spPr>
        <a:xfrm>
          <a:off x="5439131" y="2443382"/>
          <a:ext cx="2072362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GB" sz="1600" kern="1200"/>
            <a:t>Mobile phones/photography</a:t>
          </a:r>
          <a:endParaRPr lang="en-US" sz="1600" kern="1200"/>
        </a:p>
      </dsp:txBody>
      <dsp:txXfrm>
        <a:off x="5439131" y="2443382"/>
        <a:ext cx="2072362" cy="720000"/>
      </dsp:txXfrm>
    </dsp:sp>
    <dsp:sp modelId="{816D4AB8-DBCE-41FA-84A9-D133B28AB00A}">
      <dsp:nvSpPr>
        <dsp:cNvPr id="0" name=""/>
        <dsp:cNvSpPr/>
      </dsp:nvSpPr>
      <dsp:spPr>
        <a:xfrm>
          <a:off x="8278268" y="785492"/>
          <a:ext cx="1264141" cy="1264141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7A90320-CC8F-4A46-AF1F-02828F3DEF15}">
      <dsp:nvSpPr>
        <dsp:cNvPr id="0" name=""/>
        <dsp:cNvSpPr/>
      </dsp:nvSpPr>
      <dsp:spPr>
        <a:xfrm>
          <a:off x="8547675" y="1054900"/>
          <a:ext cx="725326" cy="725326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EE29DC3-6A92-4E1B-A29B-8844640F08F8}">
      <dsp:nvSpPr>
        <dsp:cNvPr id="0" name=""/>
        <dsp:cNvSpPr/>
      </dsp:nvSpPr>
      <dsp:spPr>
        <a:xfrm>
          <a:off x="7874157" y="2443382"/>
          <a:ext cx="2072362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GB" sz="1600" kern="1200"/>
            <a:t>Habits of attention</a:t>
          </a:r>
          <a:endParaRPr lang="en-US" sz="1600" kern="1200"/>
        </a:p>
      </dsp:txBody>
      <dsp:txXfrm>
        <a:off x="7874157" y="2443382"/>
        <a:ext cx="2072362" cy="72000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954AE38-2D29-4E2A-B71E-0E479CE7F56D}">
      <dsp:nvSpPr>
        <dsp:cNvPr id="0" name=""/>
        <dsp:cNvSpPr/>
      </dsp:nvSpPr>
      <dsp:spPr>
        <a:xfrm>
          <a:off x="2103120" y="1822"/>
          <a:ext cx="8412480" cy="943835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3225" tIns="239734" rIns="163225" bIns="239734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/>
            <a:t>Explain how to understand your child’s results</a:t>
          </a:r>
        </a:p>
      </dsp:txBody>
      <dsp:txXfrm>
        <a:off x="2103120" y="1822"/>
        <a:ext cx="8412480" cy="943835"/>
      </dsp:txXfrm>
    </dsp:sp>
    <dsp:sp modelId="{3DF78F2E-3B6D-4C56-A491-C0DA98E31FD3}">
      <dsp:nvSpPr>
        <dsp:cNvPr id="0" name=""/>
        <dsp:cNvSpPr/>
      </dsp:nvSpPr>
      <dsp:spPr>
        <a:xfrm>
          <a:off x="0" y="1822"/>
          <a:ext cx="2103120" cy="943835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1290" tIns="93230" rIns="111290" bIns="9323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/>
            <a:t>Explain</a:t>
          </a:r>
        </a:p>
      </dsp:txBody>
      <dsp:txXfrm>
        <a:off x="0" y="1822"/>
        <a:ext cx="2103120" cy="943835"/>
      </dsp:txXfrm>
    </dsp:sp>
    <dsp:sp modelId="{83BBCA9F-BACC-4B6F-A52B-EA2CF7E9508F}">
      <dsp:nvSpPr>
        <dsp:cNvPr id="0" name=""/>
        <dsp:cNvSpPr/>
      </dsp:nvSpPr>
      <dsp:spPr>
        <a:xfrm>
          <a:off x="2103120" y="1002287"/>
          <a:ext cx="8412480" cy="943835"/>
        </a:xfrm>
        <a:prstGeom prst="rect">
          <a:avLst/>
        </a:prstGeom>
        <a:solidFill>
          <a:schemeClr val="accent2">
            <a:hueOff val="-485121"/>
            <a:satOff val="-27976"/>
            <a:lumOff val="2876"/>
            <a:alphaOff val="0"/>
          </a:schemeClr>
        </a:solidFill>
        <a:ln w="12700" cap="flat" cmpd="sng" algn="ctr">
          <a:solidFill>
            <a:schemeClr val="accent2">
              <a:hueOff val="-485121"/>
              <a:satOff val="-27976"/>
              <a:lumOff val="2876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3225" tIns="239734" rIns="163225" bIns="239734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/>
            <a:t>Share your child’s results</a:t>
          </a:r>
        </a:p>
      </dsp:txBody>
      <dsp:txXfrm>
        <a:off x="2103120" y="1002287"/>
        <a:ext cx="8412480" cy="943835"/>
      </dsp:txXfrm>
    </dsp:sp>
    <dsp:sp modelId="{2EEBBAB3-E7F1-4CAE-A8F3-BCF52E3A9C7D}">
      <dsp:nvSpPr>
        <dsp:cNvPr id="0" name=""/>
        <dsp:cNvSpPr/>
      </dsp:nvSpPr>
      <dsp:spPr>
        <a:xfrm>
          <a:off x="0" y="1002287"/>
          <a:ext cx="2103120" cy="943835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-485121"/>
              <a:satOff val="-27976"/>
              <a:lumOff val="2876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1290" tIns="93230" rIns="111290" bIns="9323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/>
            <a:t>Share</a:t>
          </a:r>
        </a:p>
      </dsp:txBody>
      <dsp:txXfrm>
        <a:off x="0" y="1002287"/>
        <a:ext cx="2103120" cy="943835"/>
      </dsp:txXfrm>
    </dsp:sp>
    <dsp:sp modelId="{08878226-7612-44AF-91E0-66C0D8EE042B}">
      <dsp:nvSpPr>
        <dsp:cNvPr id="0" name=""/>
        <dsp:cNvSpPr/>
      </dsp:nvSpPr>
      <dsp:spPr>
        <a:xfrm>
          <a:off x="2103120" y="2002753"/>
          <a:ext cx="8412480" cy="943835"/>
        </a:xfrm>
        <a:prstGeom prst="rect">
          <a:avLst/>
        </a:prstGeom>
        <a:solidFill>
          <a:schemeClr val="accent2">
            <a:hueOff val="-970242"/>
            <a:satOff val="-55952"/>
            <a:lumOff val="5752"/>
            <a:alphaOff val="0"/>
          </a:schemeClr>
        </a:solidFill>
        <a:ln w="12700" cap="flat" cmpd="sng" algn="ctr">
          <a:solidFill>
            <a:schemeClr val="accent2">
              <a:hueOff val="-970242"/>
              <a:satOff val="-55952"/>
              <a:lumOff val="5752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3225" tIns="239734" rIns="163225" bIns="239734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/>
            <a:t>Provide time to look through your child’s SATs papers</a:t>
          </a:r>
        </a:p>
      </dsp:txBody>
      <dsp:txXfrm>
        <a:off x="2103120" y="2002753"/>
        <a:ext cx="8412480" cy="943835"/>
      </dsp:txXfrm>
    </dsp:sp>
    <dsp:sp modelId="{51393CB7-C233-4880-97AB-A8B440E4E3DC}">
      <dsp:nvSpPr>
        <dsp:cNvPr id="0" name=""/>
        <dsp:cNvSpPr/>
      </dsp:nvSpPr>
      <dsp:spPr>
        <a:xfrm>
          <a:off x="0" y="2002753"/>
          <a:ext cx="2103120" cy="943835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-970242"/>
              <a:satOff val="-55952"/>
              <a:lumOff val="5752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1290" tIns="93230" rIns="111290" bIns="9323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/>
            <a:t>Provide</a:t>
          </a:r>
        </a:p>
      </dsp:txBody>
      <dsp:txXfrm>
        <a:off x="0" y="2002753"/>
        <a:ext cx="2103120" cy="943835"/>
      </dsp:txXfrm>
    </dsp:sp>
    <dsp:sp modelId="{D74C193C-C6A8-462E-8C9C-14F7D593053C}">
      <dsp:nvSpPr>
        <dsp:cNvPr id="0" name=""/>
        <dsp:cNvSpPr/>
      </dsp:nvSpPr>
      <dsp:spPr>
        <a:xfrm>
          <a:off x="2103120" y="3003218"/>
          <a:ext cx="8412480" cy="943835"/>
        </a:xfrm>
        <a:prstGeom prst="rect">
          <a:avLst/>
        </a:prstGeom>
        <a:solidFill>
          <a:schemeClr val="accent2">
            <a:hueOff val="-1455363"/>
            <a:satOff val="-83928"/>
            <a:lumOff val="8628"/>
            <a:alphaOff val="0"/>
          </a:schemeClr>
        </a:solidFill>
        <a:ln w="12700" cap="flat" cmpd="sng" algn="ctr">
          <a:solidFill>
            <a:schemeClr val="accent2">
              <a:hueOff val="-1455363"/>
              <a:satOff val="-83928"/>
              <a:lumOff val="8628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3225" tIns="239734" rIns="163225" bIns="239734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/>
            <a:t>Signpost areas of support and next steps</a:t>
          </a:r>
        </a:p>
      </dsp:txBody>
      <dsp:txXfrm>
        <a:off x="2103120" y="3003218"/>
        <a:ext cx="8412480" cy="943835"/>
      </dsp:txXfrm>
    </dsp:sp>
    <dsp:sp modelId="{0CDB7553-6FC6-402E-B802-0A57797979D8}">
      <dsp:nvSpPr>
        <dsp:cNvPr id="0" name=""/>
        <dsp:cNvSpPr/>
      </dsp:nvSpPr>
      <dsp:spPr>
        <a:xfrm>
          <a:off x="0" y="3003218"/>
          <a:ext cx="2103120" cy="943835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-1455363"/>
              <a:satOff val="-83928"/>
              <a:lumOff val="8628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1290" tIns="93230" rIns="111290" bIns="9323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/>
            <a:t>Signpost</a:t>
          </a:r>
        </a:p>
      </dsp:txBody>
      <dsp:txXfrm>
        <a:off x="0" y="3003218"/>
        <a:ext cx="2103120" cy="943835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4DB95CC-AC76-4F19-A835-214ADABEA9A5}">
      <dsp:nvSpPr>
        <dsp:cNvPr id="0" name=""/>
        <dsp:cNvSpPr/>
      </dsp:nvSpPr>
      <dsp:spPr>
        <a:xfrm>
          <a:off x="205" y="486439"/>
          <a:ext cx="2479997" cy="2975996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4969" tIns="0" rIns="244969" bIns="3302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kern="1200"/>
            <a:t>Letter with key information and upcoming dates</a:t>
          </a:r>
          <a:endParaRPr lang="en-US" sz="2000" kern="1200"/>
        </a:p>
      </dsp:txBody>
      <dsp:txXfrm>
        <a:off x="205" y="1676838"/>
        <a:ext cx="2479997" cy="1785598"/>
      </dsp:txXfrm>
    </dsp:sp>
    <dsp:sp modelId="{45419419-2A71-4228-96D0-D97DA45B7DED}">
      <dsp:nvSpPr>
        <dsp:cNvPr id="0" name=""/>
        <dsp:cNvSpPr/>
      </dsp:nvSpPr>
      <dsp:spPr>
        <a:xfrm>
          <a:off x="205" y="486439"/>
          <a:ext cx="2479997" cy="1190398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4969" tIns="165100" rIns="244969" bIns="165100" numCol="1" spcCol="1270" anchor="ctr" anchorCtr="0">
          <a:noAutofit/>
        </a:bodyPr>
        <a:lstStyle/>
        <a:p>
          <a:pPr marL="0" lvl="0" indent="0" algn="l" defTabSz="2711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6100" kern="1200"/>
            <a:t>01</a:t>
          </a:r>
        </a:p>
      </dsp:txBody>
      <dsp:txXfrm>
        <a:off x="205" y="486439"/>
        <a:ext cx="2479997" cy="1190398"/>
      </dsp:txXfrm>
    </dsp:sp>
    <dsp:sp modelId="{010BB982-D58E-4543-8E10-82A57772E620}">
      <dsp:nvSpPr>
        <dsp:cNvPr id="0" name=""/>
        <dsp:cNvSpPr/>
      </dsp:nvSpPr>
      <dsp:spPr>
        <a:xfrm>
          <a:off x="2678602" y="486439"/>
          <a:ext cx="2479997" cy="2975996"/>
        </a:xfrm>
        <a:prstGeom prst="rect">
          <a:avLst/>
        </a:prstGeom>
        <a:solidFill>
          <a:schemeClr val="accent2">
            <a:hueOff val="-485121"/>
            <a:satOff val="-27976"/>
            <a:lumOff val="2876"/>
            <a:alphaOff val="0"/>
          </a:schemeClr>
        </a:solidFill>
        <a:ln w="12700" cap="flat" cmpd="sng" algn="ctr">
          <a:solidFill>
            <a:schemeClr val="accent2">
              <a:hueOff val="-485121"/>
              <a:satOff val="-27976"/>
              <a:lumOff val="2876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4969" tIns="0" rIns="244969" bIns="3302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kern="1200"/>
            <a:t>Report card with outcomes, attendance and behaviour information</a:t>
          </a:r>
          <a:endParaRPr lang="en-US" sz="2000" kern="1200"/>
        </a:p>
      </dsp:txBody>
      <dsp:txXfrm>
        <a:off x="2678602" y="1676838"/>
        <a:ext cx="2479997" cy="1785598"/>
      </dsp:txXfrm>
    </dsp:sp>
    <dsp:sp modelId="{88D27BEA-2375-4583-B4C1-A1C6077C6F37}">
      <dsp:nvSpPr>
        <dsp:cNvPr id="0" name=""/>
        <dsp:cNvSpPr/>
      </dsp:nvSpPr>
      <dsp:spPr>
        <a:xfrm>
          <a:off x="2678602" y="486439"/>
          <a:ext cx="2479997" cy="1190398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4969" tIns="165100" rIns="244969" bIns="165100" numCol="1" spcCol="1270" anchor="ctr" anchorCtr="0">
          <a:noAutofit/>
        </a:bodyPr>
        <a:lstStyle/>
        <a:p>
          <a:pPr marL="0" lvl="0" indent="0" algn="l" defTabSz="2711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6100" kern="1200"/>
            <a:t>02</a:t>
          </a:r>
        </a:p>
      </dsp:txBody>
      <dsp:txXfrm>
        <a:off x="2678602" y="486439"/>
        <a:ext cx="2479997" cy="1190398"/>
      </dsp:txXfrm>
    </dsp:sp>
    <dsp:sp modelId="{22EFD5AC-9817-4C27-B305-75042F9C9589}">
      <dsp:nvSpPr>
        <dsp:cNvPr id="0" name=""/>
        <dsp:cNvSpPr/>
      </dsp:nvSpPr>
      <dsp:spPr>
        <a:xfrm>
          <a:off x="5356999" y="486439"/>
          <a:ext cx="2479997" cy="2975996"/>
        </a:xfrm>
        <a:prstGeom prst="rect">
          <a:avLst/>
        </a:prstGeom>
        <a:solidFill>
          <a:schemeClr val="accent2">
            <a:hueOff val="-970242"/>
            <a:satOff val="-55952"/>
            <a:lumOff val="5752"/>
            <a:alphaOff val="0"/>
          </a:schemeClr>
        </a:solidFill>
        <a:ln w="12700" cap="flat" cmpd="sng" algn="ctr">
          <a:solidFill>
            <a:schemeClr val="accent2">
              <a:hueOff val="-970242"/>
              <a:satOff val="-55952"/>
              <a:lumOff val="5752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4969" tIns="0" rIns="244969" bIns="3302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kern="1200" dirty="0"/>
            <a:t>Question Level Analysis (QLA) to identify strengths and areas to improve.</a:t>
          </a:r>
          <a:endParaRPr lang="en-US" sz="2000" kern="1200" dirty="0"/>
        </a:p>
      </dsp:txBody>
      <dsp:txXfrm>
        <a:off x="5356999" y="1676838"/>
        <a:ext cx="2479997" cy="1785598"/>
      </dsp:txXfrm>
    </dsp:sp>
    <dsp:sp modelId="{74263192-2E38-4791-9577-5E4B735CA6A6}">
      <dsp:nvSpPr>
        <dsp:cNvPr id="0" name=""/>
        <dsp:cNvSpPr/>
      </dsp:nvSpPr>
      <dsp:spPr>
        <a:xfrm>
          <a:off x="5356999" y="486439"/>
          <a:ext cx="2479997" cy="1190398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4969" tIns="165100" rIns="244969" bIns="165100" numCol="1" spcCol="1270" anchor="ctr" anchorCtr="0">
          <a:noAutofit/>
        </a:bodyPr>
        <a:lstStyle/>
        <a:p>
          <a:pPr marL="0" lvl="0" indent="0" algn="l" defTabSz="2711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6100" kern="1200"/>
            <a:t>03</a:t>
          </a:r>
        </a:p>
      </dsp:txBody>
      <dsp:txXfrm>
        <a:off x="5356999" y="486439"/>
        <a:ext cx="2479997" cy="1190398"/>
      </dsp:txXfrm>
    </dsp:sp>
    <dsp:sp modelId="{486690BF-64A3-4041-ADA9-A669D4F3BA6A}">
      <dsp:nvSpPr>
        <dsp:cNvPr id="0" name=""/>
        <dsp:cNvSpPr/>
      </dsp:nvSpPr>
      <dsp:spPr>
        <a:xfrm>
          <a:off x="8035397" y="486439"/>
          <a:ext cx="2479997" cy="2975996"/>
        </a:xfrm>
        <a:prstGeom prst="rect">
          <a:avLst/>
        </a:prstGeom>
        <a:solidFill>
          <a:schemeClr val="accent2">
            <a:hueOff val="-1455363"/>
            <a:satOff val="-83928"/>
            <a:lumOff val="8628"/>
            <a:alphaOff val="0"/>
          </a:schemeClr>
        </a:solidFill>
        <a:ln w="12700" cap="flat" cmpd="sng" algn="ctr">
          <a:solidFill>
            <a:schemeClr val="accent2">
              <a:hueOff val="-1455363"/>
              <a:satOff val="-83928"/>
              <a:lumOff val="8628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4969" tIns="0" rIns="244969" bIns="3302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Example of KS2 writing framework</a:t>
          </a:r>
        </a:p>
      </dsp:txBody>
      <dsp:txXfrm>
        <a:off x="8035397" y="1676838"/>
        <a:ext cx="2479997" cy="1785598"/>
      </dsp:txXfrm>
    </dsp:sp>
    <dsp:sp modelId="{BD455E08-7153-499A-8879-C70A17B7FAFB}">
      <dsp:nvSpPr>
        <dsp:cNvPr id="0" name=""/>
        <dsp:cNvSpPr/>
      </dsp:nvSpPr>
      <dsp:spPr>
        <a:xfrm>
          <a:off x="8035397" y="486439"/>
          <a:ext cx="2479997" cy="1190398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4969" tIns="165100" rIns="244969" bIns="165100" numCol="1" spcCol="1270" anchor="ctr" anchorCtr="0">
          <a:noAutofit/>
        </a:bodyPr>
        <a:lstStyle/>
        <a:p>
          <a:pPr marL="0" lvl="0" indent="0" algn="l" defTabSz="2711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6100" kern="1200"/>
            <a:t>04</a:t>
          </a:r>
        </a:p>
      </dsp:txBody>
      <dsp:txXfrm>
        <a:off x="8035397" y="486439"/>
        <a:ext cx="2479997" cy="1190398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5042FC4-5FCE-4E66-B41D-1DD21E48E655}">
      <dsp:nvSpPr>
        <dsp:cNvPr id="0" name=""/>
        <dsp:cNvSpPr/>
      </dsp:nvSpPr>
      <dsp:spPr>
        <a:xfrm>
          <a:off x="0" y="0"/>
          <a:ext cx="6900512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E7A2FF9-23A4-43B1-8A1E-FDCB02BAA13C}">
      <dsp:nvSpPr>
        <dsp:cNvPr id="0" name=""/>
        <dsp:cNvSpPr/>
      </dsp:nvSpPr>
      <dsp:spPr>
        <a:xfrm>
          <a:off x="0" y="0"/>
          <a:ext cx="6900512" cy="276807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247650" rIns="247650" bIns="247650" numCol="1" spcCol="1270" anchor="t" anchorCtr="0">
          <a:noAutofit/>
        </a:bodyPr>
        <a:lstStyle/>
        <a:p>
          <a:pPr marL="0" lvl="0" indent="0" algn="l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6500" kern="1200"/>
            <a:t>Wednesday 28</a:t>
          </a:r>
          <a:r>
            <a:rPr lang="en-GB" sz="6500" kern="1200" baseline="30000"/>
            <a:t>th</a:t>
          </a:r>
          <a:r>
            <a:rPr lang="en-GB" sz="6500" kern="1200"/>
            <a:t> February 2024</a:t>
          </a:r>
          <a:endParaRPr lang="en-US" sz="6500" kern="1200"/>
        </a:p>
      </dsp:txBody>
      <dsp:txXfrm>
        <a:off x="0" y="0"/>
        <a:ext cx="6900512" cy="2768070"/>
      </dsp:txXfrm>
    </dsp:sp>
    <dsp:sp modelId="{748E8EF7-1A72-4B40-A7FD-0B1A31ED1EEA}">
      <dsp:nvSpPr>
        <dsp:cNvPr id="0" name=""/>
        <dsp:cNvSpPr/>
      </dsp:nvSpPr>
      <dsp:spPr>
        <a:xfrm>
          <a:off x="0" y="2768070"/>
          <a:ext cx="6900512" cy="0"/>
        </a:xfrm>
        <a:prstGeom prst="line">
          <a:avLst/>
        </a:prstGeom>
        <a:solidFill>
          <a:schemeClr val="accent2">
            <a:hueOff val="-1455363"/>
            <a:satOff val="-83928"/>
            <a:lumOff val="8628"/>
            <a:alphaOff val="0"/>
          </a:schemeClr>
        </a:solidFill>
        <a:ln w="12700" cap="flat" cmpd="sng" algn="ctr">
          <a:solidFill>
            <a:schemeClr val="accent2">
              <a:hueOff val="-1455363"/>
              <a:satOff val="-83928"/>
              <a:lumOff val="8628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93FBD42-473E-4E17-B8BC-1191E7D9620A}">
      <dsp:nvSpPr>
        <dsp:cNvPr id="0" name=""/>
        <dsp:cNvSpPr/>
      </dsp:nvSpPr>
      <dsp:spPr>
        <a:xfrm>
          <a:off x="0" y="2768070"/>
          <a:ext cx="6900512" cy="276807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247650" rIns="247650" bIns="247650" numCol="1" spcCol="1270" anchor="t" anchorCtr="0">
          <a:noAutofit/>
        </a:bodyPr>
        <a:lstStyle/>
        <a:p>
          <a:pPr marL="0" lvl="0" indent="0" algn="l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6500" kern="1200"/>
            <a:t>Maths focus (with PET-XI)</a:t>
          </a:r>
          <a:endParaRPr lang="en-US" sz="6500" kern="1200"/>
        </a:p>
      </dsp:txBody>
      <dsp:txXfrm>
        <a:off x="0" y="2768070"/>
        <a:ext cx="6900512" cy="276807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5/layout/IconCircleLabelList">
  <dgm:title val="Icon Circle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4"/>
          <dgm:constr type="h" for="des" forName="compNode" op="equ"/>
          <dgm:constr type="h" for="des" forName="textRect" op="equ"/>
        </dgm:constrLst>
      </dgm:if>
      <dgm:if name="Name5" axis="ch" ptType="node" func="cnt" op="lte" val="3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0"/>
          <dgm:constr type="h" for="des" forName="compNode" op="equ"/>
          <dgm:constr type="h" for="des" forName="textRect" op="equ"/>
        </dgm:constrLst>
      </dgm:if>
      <dgm:if name="Name6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2"/>
          <dgm:constr type="h" for="des" forName="compNode" op="equ"/>
          <dgm:constr type="h" for="des" forName="textRect" op="equ"/>
        </dgm:constrLst>
      </dgm:if>
      <dgm:else name="Name7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BgRect" refType="w" fact="0.61"/>
          <dgm:constr type="h" for="ch" forName="iconBgRect" refType="w" refFor="ch" refForName="iconBgRect"/>
          <dgm:constr type="t" for="ch" forName="iconBgRect"/>
          <dgm:constr type="ctrX" for="ch" forName="iconBgRect" refType="w" fact="0.5"/>
          <dgm:constr type="w" for="ch" forName="iconRect" refType="w" fact="0.35"/>
          <dgm:constr type="h" for="ch" forName="iconRect" refType="w" refFor="ch" refForName="iconRect"/>
          <dgm:constr type="ctrX" for="ch" forName="iconRect" refType="ctrX" refFor="ch" refForName="iconBgRect"/>
          <dgm:constr type="ctrY" for="ch" forName="iconRect" refType="ctrY" refFor="ch" refForName="iconBgRect"/>
          <dgm:constr type="h" for="ch" forName="spaceRect" refType="w" fact="0.19"/>
          <dgm:constr type="w" for="ch" forName="spaceRect" refType="w"/>
          <dgm:constr type="l" for="ch" forName="spaceRect"/>
          <dgm:constr type="t" for="ch" forName="spaceRect" refType="b" refFor="ch" refForName="iconBg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BgRect" styleLbl="bgShp">
          <dgm:alg type="sp"/>
          <dgm:shape xmlns:r="http://schemas.openxmlformats.org/officeDocument/2006/relationships" type="ellipse" r:blip="">
            <dgm:adjLst/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9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  <a:defRPr cap="all"/>
        </a:lvl1pPr>
      </dgm1612:lstStyle>
    </a:ext>
  </dgm:extLst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6/7/layout/VerticalHollowActionList">
  <dgm:title val="Vertical Hollow Action List"/>
  <dgm:desc val="Use to show non-sequential or grouped lists of information. Works well with large amounts of text. All text has the same level of emphasis, and direction is not implied."/>
  <dgm:catLst>
    <dgm:cat type="list" pri="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  <dgm:pt modelId="5">
          <dgm:prSet phldr="1"/>
        </dgm:pt>
        <dgm:pt modelId="51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7" srcId="0" destId="4" srcOrd="3" destOrd="0"/>
        <dgm:cxn modelId="8" srcId="0" destId="5" srcOrd="4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  <dgm:cxn modelId="53" srcId="5" destId="5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6"/>
      <dgm:constr type="primFontSz" for="des" forName="parentText" op="equ" val="28"/>
      <dgm:constr type="primFontSz" for="des" forName="descendantText" refType="primFontSz" refFor="des" refForName="parentText" op="lte" fact="0.82"/>
      <dgm:constr type="primFontSz" for="des" forName="parentText" refType="primFontSz" refFor="des" refForName="descendantText" op="lte" fact="1.25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2"/>
          <dgm:constr type="w" for="ch" forName="descendantText" refType="w" fact="0.8"/>
          <dgm:constr type="h" for="ch" forName="parentText" refType="h"/>
          <dgm:constr type="h" for="ch" forName="descendantText" refType="h" refFor="ch" refForName="parentText"/>
        </dgm:constrLst>
        <dgm:ruleLst/>
        <dgm:layoutNode name="parentText" styleLbl="solidFgAcc1">
          <dgm:varLst>
            <dgm:chMax val="1"/>
            <dgm:bulletEnabled/>
          </dgm:varLst>
          <dgm:alg type="tx"/>
          <dgm:shape xmlns:r="http://schemas.openxmlformats.org/officeDocument/2006/relationships" type="rect" r:blip="" zOrderOff="3">
            <dgm:adjLst/>
          </dgm:shape>
          <dgm:presOf axis="self" ptType="node"/>
          <dgm:constrLst>
            <dgm:constr type="tMarg" refType="h" fact="0.28"/>
            <dgm:constr type="bMarg" refType="h" fact="0.28"/>
            <dgm:constr type="lMarg" refType="w" fact="0.15"/>
            <dgm:constr type="rMarg" refType="w" fact="0.15"/>
          </dgm:constrLst>
          <dgm:ruleLst>
            <dgm:rule type="primFontSz" val="15" fact="NaN" max="NaN"/>
          </dgm:ruleLst>
        </dgm:layoutNode>
        <dgm:layoutNode name="descendantText" styleLbl="alignNode1">
          <dgm:varLst>
            <dgm:bulletEnabled/>
          </dgm:varLst>
          <dgm:alg type="tx">
            <dgm:param type="stBulletLvl" val="0"/>
            <dgm:param type="parTxLTRAlign" val="l"/>
            <dgm:param type="shpTxLTRAlignCh" val="l"/>
            <dgm:param type="parTxRTLAlign" val="r"/>
            <dgm:param type="shpTxRTLAlignCh" val="r"/>
          </dgm:alg>
          <dgm:choose name="Name10">
            <dgm:if name="Name11" func="var" arg="dir" op="equ" val="norm">
              <dgm:shape xmlns:r="http://schemas.openxmlformats.org/officeDocument/2006/relationships" type="rect" r:blip="">
                <dgm:adjLst/>
              </dgm:shape>
            </dgm:if>
            <dgm:else name="Name12">
              <dgm:shape xmlns:r="http://schemas.openxmlformats.org/officeDocument/2006/relationships" type="rect" r:blip="">
                <dgm:adjLst/>
              </dgm:shape>
            </dgm:else>
          </dgm:choose>
          <dgm:presOf axis="des" ptType="node"/>
          <dgm:constrLst>
            <dgm:constr type="primFontSz" val="24"/>
            <dgm:constr type="lMarg" refType="w" fact="0.055"/>
            <dgm:constr type="rMarg" refType="w" fact="0.055"/>
            <dgm:constr type="tMarg" refType="h" fact="0.72"/>
            <dgm:constr type="bMarg" refType="h" fact="0.72"/>
          </dgm:constrLst>
          <dgm:ruleLst>
            <dgm:rule type="primFontSz" val="11" fact="NaN" max="NaN"/>
          </dgm:ruleLst>
        </dgm:layoutNod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16/7/layout/LinearBlockProcessNumbered">
  <dgm:title val="Linear Block Process Numbered"/>
  <dgm:desc val="Used to show a progression; a timeline; sequential steps in a task, process, or workflow; or to emphasize movement or direction. Automatic numbers have been introduced to show the steps of the process. Level 1 text and Level 2 text both appears in a rectangle."/>
  <dgm:catLst>
    <dgm:cat type="process" pri="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101" type="sibTrans" cxnId="4">
          <dgm:prSet phldrT="1"/>
          <dgm:t>
            <a:bodyPr/>
            <a:lstStyle/>
            <a:p>
              <a:r>
                <a:t>01</a:t>
              </a:r>
            </a:p>
          </dgm:t>
        </dgm:pt>
        <dgm:pt modelId="201" type="sibTrans" cxnId="5">
          <dgm:prSet phldrT="2"/>
          <dgm:t>
            <a:bodyPr/>
            <a:lstStyle/>
            <a:p>
              <a:r>
                <a:t>02</a:t>
              </a:r>
            </a:p>
          </dgm:t>
        </dgm:pt>
        <dgm:pt modelId="301" type="sibTrans" cxnId="6">
          <dgm:prSet phldrT="3"/>
          <dgm:t>
            <a:bodyPr/>
            <a:lstStyle/>
            <a:p>
              <a:r>
                <a:t>03</a:t>
              </a:r>
            </a:p>
          </dgm:t>
        </dgm:pt>
      </dgm:ptLst>
      <dgm:cxnLst>
        <dgm:cxn modelId="4" srcId="0" destId="1" srcOrd="0" destOrd="0" sibTransId="101"/>
        <dgm:cxn modelId="5" srcId="0" destId="2" srcOrd="1" destOrd="0" sibTransId="201"/>
        <dgm:cxn modelId="6" srcId="0" destId="3" srcOrd="2" destOrd="0" sibTransId="301"/>
        <dgm:cxn modelId="13" srcId="1" destId="11" srcOrd="0" destOrd="0"/>
        <dgm:cxn modelId="23" srcId="2" destId="21" srcOrd="0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animLvl val="lvl"/>
      <dgm:resizeHandles val="exact"/>
    </dgm:varLst>
    <dgm:alg type="lin">
      <dgm:param type="linDir" val="fromL"/>
      <dgm:param type="nodeVertAlign" val="t"/>
    </dgm:alg>
    <dgm:shape xmlns:r="http://schemas.openxmlformats.org/officeDocument/2006/relationships" r:blip="">
      <dgm:adjLst/>
    </dgm:shape>
    <dgm:presOf/>
    <dgm:constrLst>
      <dgm:constr type="h" for="ch" forName="compositeNode" refType="h"/>
      <dgm:constr type="w" for="ch" forName="compositeNode" refType="w"/>
      <dgm:constr type="w" for="des" forName="simulatedConn" refType="w" refFor="ch" refForName="compositeNode" fact="0.15"/>
      <dgm:constr type="h" for="des" forName="simulatedConn" refType="w" refFor="des" refForName="simulatedConn"/>
      <dgm:constr type="h" for="des" forName="vSp1" refType="w" refFor="ch" refForName="compositeNode" fact="0.8"/>
      <dgm:constr type="h" for="des" forName="vSp2" refType="w" refFor="ch" refForName="compositeNode" fact="0.07"/>
      <dgm:constr type="w" for="ch" forName="vProcSp" refType="w" refFor="des" refForName="simulatedConn" op="equ"/>
      <dgm:constr type="h" for="ch" forName="vProcSp" refType="h" refFor="ch" refForName="compositeNode" op="equ"/>
      <dgm:constr type="w" for="ch" forName="sibTrans" refType="w" refFor="ch" refForName="compositeNode" fact="0.08"/>
      <dgm:constr type="primFontSz" for="des" forName="sibTransNodeRect" op="equ"/>
      <dgm:constr type="primFontSz" for="des" forName="nodeRect" op="equ"/>
    </dgm:constrLst>
    <dgm:ruleLst/>
    <dgm:forEach name="Name4" axis="ch" ptType="node">
      <dgm:layoutNode name="compositeNode">
        <dgm:varLst>
          <dgm:bulletEnabled val="1"/>
        </dgm:varLst>
        <dgm:alg type="composite"/>
        <dgm:constrLst>
          <dgm:constr type="h" refType="w" op="lte" fact="1.2"/>
          <dgm:constr type="w" for="ch" forName="bgRect" refType="w"/>
          <dgm:constr type="h" for="ch" forName="bgRect" refType="h"/>
          <dgm:constr type="t" for="ch" forName="bgRect"/>
          <dgm:constr type="l" for="ch" forName="bgRect"/>
          <dgm:constr type="w" for="ch" forName="sibTransNodeRect" refType="w" refFor="ch" refForName="bgRect"/>
          <dgm:constr type="h" for="ch" forName="sibTransNodeRect" refType="h" refFor="ch" refForName="bgRect" fact="0.4"/>
          <dgm:constr type="t" for="ch" forName="sibTransNodeRect"/>
          <dgm:constr type="l" for="ch" forName="sibTransNodeRect"/>
          <dgm:constr type="r" for="ch" forName="nodeRect" refType="r" refFor="ch" refForName="bgRect"/>
          <dgm:constr type="h" for="ch" forName="nodeRect" refType="h" refFor="ch" refForName="bgRect" fact="0.6"/>
          <dgm:constr type="t" for="ch" forName="nodeRect" refType="b" refFor="ch" refForName="sibTransNodeRect"/>
          <dgm:constr type="l" for="ch" forName="nodeRect" refType="l" refFor="ch" refForName="bgRect"/>
        </dgm:constrLst>
        <dgm:ruleLst>
          <dgm:rule type="w" for="ch" forName="nodeRect" val="NaN" fact="NaN" max="30"/>
        </dgm:ruleLst>
        <dgm:layoutNode name="bgRect" styleLbl="alignNode1">
          <dgm:alg type="sp"/>
          <dgm:shape xmlns:r="http://schemas.openxmlformats.org/officeDocument/2006/relationships" type="rect" r:blip="">
            <dgm:adjLst>
              <dgm:adj idx="1" val="0.05"/>
            </dgm:adjLst>
          </dgm:shape>
          <dgm:presOf axis="self"/>
          <dgm:constrLst/>
          <dgm:ruleLst/>
        </dgm:layoutNode>
        <dgm:forEach name="Name19" axis="followSib" ptType="sibTrans" hideLastTrans="0" cnt="1">
          <dgm:layoutNode name="sibTransNodeRect" styleLbl="alignNode1">
            <dgm:varLst>
              <dgm:chMax val="0"/>
              <dgm:bulletEnabled val="1"/>
            </dgm:varLst>
            <dgm:presOf axis="self"/>
            <dgm:alg type="tx">
              <dgm:param type="parTxLTRAlign" val="l"/>
              <dgm:param type="parTxRTLAlign" val="l"/>
            </dgm:alg>
            <dgm:shape xmlns:r="http://schemas.openxmlformats.org/officeDocument/2006/relationships" type="rect" r:blip="" hideGeom="1">
              <dgm:adjLst/>
            </dgm:shape>
            <dgm:constrLst>
              <dgm:constr type="primFontSz" val="66"/>
              <dgm:constr type="tMarg" val="13"/>
              <dgm:constr type="lMarg" refType="w" fact="0.28"/>
              <dgm:constr type="rMarg" refType="w" fact="0.28"/>
              <dgm:constr type="bMarg" val="13"/>
            </dgm:constrLst>
            <dgm:ruleLst>
              <dgm:rule type="primFontSz" val="14" fact="NaN" max="NaN"/>
              <dgm:rule type="tMarg" val="13" fact="NaN" max="NaN"/>
            </dgm:ruleLst>
          </dgm:layoutNode>
        </dgm:forEach>
        <dgm:layoutNode name="nodeRect" styleLbl="alignNode1" moveWith="bgRect">
          <dgm:varLst>
            <dgm:bulletEnabled val="1"/>
          </dgm:varLst>
          <dgm:alg type="tx">
            <dgm:param type="parTxLTRAlign" val="l"/>
            <dgm:param type="parTxRTLAlign" val="r"/>
            <dgm:param type="txAnchorVert" val="t"/>
            <dgm:param type="stBulletLvl" val="2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primFontSz" val="26"/>
            <dgm:constr type="tMarg"/>
            <dgm:constr type="lMarg" refType="w" fact="0.28"/>
            <dgm:constr type="rMarg" refType="w" fact="0.28"/>
            <dgm:constr type="bMarg" val="26"/>
          </dgm:constrLst>
          <dgm:ruleLst>
            <dgm:rule type="primFontSz" val="11" fact="NaN" max="NaN"/>
          </dgm:ruleLst>
        </dgm:layoutNode>
      </dgm:layoutNode>
      <dgm:forEach name="Name1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  <dgm:extLst>
    <a:ext uri="{4F341089-5ED1-44EC-B178-C955D00A3D55}">
      <dgm1611:autoBuNodeInfoLst xmlns:dgm1611="http://schemas.microsoft.com/office/drawing/2016/11/diagram">
        <dgm1611:autoBuNodeInfo lvl="1" ptType="sibTrans">
          <dgm1611:buPr prefix="" leadZeros="1">
            <a:buAutoNum type="arabicParenBoth"/>
          </dgm1611:buPr>
        </dgm1611:autoBuNodeInfo>
      </dgm1611:autoBuNodeInfoLst>
    </a:ext>
  </dgm:extLst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E032F0B-B742-480E-A7D9-65E36BCB3232}" type="datetimeFigureOut">
              <a:rPr lang="en-GB" smtClean="0"/>
              <a:t>13/02/2024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E43846C-3131-488E-A03C-28CBAE297FB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029173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43846C-3131-488E-A03C-28CBAE297FBE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3761891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43846C-3131-488E-A03C-28CBAE297FBE}" type="slidenum">
              <a:rPr lang="en-GB" smtClean="0"/>
              <a:t>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419688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E5316D-6B1E-1354-6BDB-4612B21AA99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243CC66-33A1-28E5-3DEF-1E976F521CD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6671E3E-DAB6-0E9F-BBA1-E35E43C01F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18E7A0-4652-468F-A48F-3F2A42D2ED86}" type="datetimeFigureOut">
              <a:rPr lang="en-GB" smtClean="0"/>
              <a:t>13/02/2024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A241D69-CD5A-EA82-0C0E-186535A390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3262471-2E0E-731F-219A-ED86169226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48BC46-BA7B-42A5-8411-DA6A753BBCF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22534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BF72DE-E9E3-85F6-B7BA-4CF8AED4C9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BFC41A4-E995-C618-21E8-7B7D3D16FCA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8BDFAD6-BA8F-8022-1E8D-7DE79AF57B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18E7A0-4652-468F-A48F-3F2A42D2ED86}" type="datetimeFigureOut">
              <a:rPr lang="en-GB" smtClean="0"/>
              <a:t>13/02/2024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003599B-0FCE-D0EA-69AB-2BD12A9981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1E04607-99EA-F147-5EDE-C5B0F9DB1F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48BC46-BA7B-42A5-8411-DA6A753BBCF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713138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E207113-E678-A150-67A6-38FCA07D7AA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CB15C5E-F519-FCC3-BD75-D89415944E9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CEBEE92-D44D-98DD-B06A-D3126B6443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18E7A0-4652-468F-A48F-3F2A42D2ED86}" type="datetimeFigureOut">
              <a:rPr lang="en-GB" smtClean="0"/>
              <a:t>13/02/2024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2BAF42C-F8E8-7115-6DE3-DBCEB2AB1F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E6B23BC-1CFA-9AC7-D02B-333033D6E5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48BC46-BA7B-42A5-8411-DA6A753BBCF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447753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AEB061-3555-ABB2-B2EA-53F767E251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BB90804-02F2-15B0-6D13-2ECF28E2A51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476BAF7-8DB9-ABC9-D4CF-96B6E39B12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18E7A0-4652-468F-A48F-3F2A42D2ED86}" type="datetimeFigureOut">
              <a:rPr lang="en-GB" smtClean="0"/>
              <a:t>13/02/2024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51337FB-7CBA-197F-73CC-6E84292808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5AC5C08-1F39-9229-A2D1-D7DDE5085B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48BC46-BA7B-42A5-8411-DA6A753BBCF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549736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B205A1-9E0E-4485-25B3-A0DCE353B6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C52855B-F094-73D7-5861-7396882197B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99F113C-A0F2-3BAC-12C4-B9878CAC42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18E7A0-4652-468F-A48F-3F2A42D2ED86}" type="datetimeFigureOut">
              <a:rPr lang="en-GB" smtClean="0"/>
              <a:t>13/02/2024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F797036-502E-60B6-C4D3-22ABBA2EFE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2A9D36F-AA95-7047-4226-A53322508B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48BC46-BA7B-42A5-8411-DA6A753BBCF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414300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774BB7-F25A-E5BB-01DC-1DAB02FD34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B75C1E7-BBDC-1817-C749-2130E720C2A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54A51FF-F66D-1E78-57BD-B87E51BB58F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9204F96-8E09-A071-D91C-0C2FC1CADE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18E7A0-4652-468F-A48F-3F2A42D2ED86}" type="datetimeFigureOut">
              <a:rPr lang="en-GB" smtClean="0"/>
              <a:t>13/02/2024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456CACA-A7C1-108A-9D29-F6C6DBB44A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FDEA121-DC95-FA89-5DB4-F5B53EBBAF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48BC46-BA7B-42A5-8411-DA6A753BBCF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264888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BF0674-F5E6-D532-CA8F-68B949BE0D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B21A564-FB72-3E1B-1C07-ED7B795D685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417F69B-FBA8-7517-525B-59BC9091C43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561BCD4-5324-120C-8789-CF3022244E7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7648CDD-01D6-F2A2-38C8-F563C617368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B9F32CB-BF73-181A-FD66-31FDE3BC83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18E7A0-4652-468F-A48F-3F2A42D2ED86}" type="datetimeFigureOut">
              <a:rPr lang="en-GB" smtClean="0"/>
              <a:t>13/02/2024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E5141EB-63C7-BF6D-A14F-DE0F13DD42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B53561F-E503-4350-0336-69F2266CEC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48BC46-BA7B-42A5-8411-DA6A753BBCF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684043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BD6543-D59A-10D1-1A33-5E7098F402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CDA96FA-288E-7B6F-3052-26877C6C84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18E7A0-4652-468F-A48F-3F2A42D2ED86}" type="datetimeFigureOut">
              <a:rPr lang="en-GB" smtClean="0"/>
              <a:t>13/02/2024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60E905A-D1D3-34B9-0874-00C27BF7F8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C8ACA60-CC16-BC9E-D7F7-04192ADE88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48BC46-BA7B-42A5-8411-DA6A753BBCF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441380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07213EC-B384-A2AE-3277-A4FA5C27AD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18E7A0-4652-468F-A48F-3F2A42D2ED86}" type="datetimeFigureOut">
              <a:rPr lang="en-GB" smtClean="0"/>
              <a:t>13/02/2024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959955B-8225-A9EE-0735-2EF6327FF1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D3E6437-D895-AF0C-F16E-E5DC7CD008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48BC46-BA7B-42A5-8411-DA6A753BBCF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258897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041073-3699-04B9-09F1-8336057DCF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650C55-A80C-2D47-1646-FBD0C439532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48DFE92-555D-8388-C29D-4E83E5171BB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8ABBBDA-FB54-AA82-B9AC-90696C6BAF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18E7A0-4652-468F-A48F-3F2A42D2ED86}" type="datetimeFigureOut">
              <a:rPr lang="en-GB" smtClean="0"/>
              <a:t>13/02/2024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8890594-0421-0135-01D7-718D8C5575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70B9124-CDB7-0B5C-1463-E4BF0FA2AC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48BC46-BA7B-42A5-8411-DA6A753BBCF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071883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9F2B38-CAB6-4C14-5197-05EA22A732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9B878B1-7004-21E7-E7FC-458F99F3A9C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9897EEC-2F76-08CF-6B25-8A8DB062E5E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F084641-C1ED-F2F4-E0D1-BC4D72B8B8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18E7A0-4652-468F-A48F-3F2A42D2ED86}" type="datetimeFigureOut">
              <a:rPr lang="en-GB" smtClean="0"/>
              <a:t>13/02/2024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BCA1605-CEEB-7C6E-8693-9B2C8F24FD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C2B2BBA-1A6B-D0B1-D346-DCC7BE7843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48BC46-BA7B-42A5-8411-DA6A753BBCF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954453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44E766EC-1F2D-7A0A-0D51-ED4BD783BC7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3">
            <a:duotone>
              <a:schemeClr val="bg2">
                <a:shade val="45000"/>
                <a:satMod val="135000"/>
              </a:schemeClr>
              <a:prstClr val="white"/>
            </a:duotone>
          </a:blip>
          <a:srcRect r="61180" b="68604"/>
          <a:stretch/>
        </p:blipFill>
        <p:spPr>
          <a:xfrm>
            <a:off x="9535173" y="4335553"/>
            <a:ext cx="3015915" cy="3168269"/>
          </a:xfrm>
          <a:prstGeom prst="rect">
            <a:avLst/>
          </a:prstGeom>
        </p:spPr>
      </p:pic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CAC9D17-835F-28C2-E417-0102298013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1142495-366E-A090-00E2-3AD582A0207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F91E135-6179-58A7-9647-E9E196DF4F3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18E7A0-4652-468F-A48F-3F2A42D2ED86}" type="datetimeFigureOut">
              <a:rPr lang="en-GB" smtClean="0"/>
              <a:t>13/02/2024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F823047-F15A-86AE-C516-33B08AB162A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C7CB78D-9379-4006-DF38-B09875174E7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48BC46-BA7B-42A5-8411-DA6A753BBCF4}" type="slidenum">
              <a:rPr lang="en-GB" smtClean="0"/>
              <a:t>‹#›</a:t>
            </a:fld>
            <a:endParaRPr lang="en-GB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B8FD99C1-5FCF-C775-108D-552C79DE2030}"/>
              </a:ext>
            </a:extLst>
          </p:cNvPr>
          <p:cNvSpPr/>
          <p:nvPr userDrawn="1"/>
        </p:nvSpPr>
        <p:spPr>
          <a:xfrm>
            <a:off x="138223" y="148856"/>
            <a:ext cx="11865935" cy="6572619"/>
          </a:xfrm>
          <a:prstGeom prst="rect">
            <a:avLst/>
          </a:prstGeom>
          <a:noFill/>
          <a:ln w="38100">
            <a:solidFill>
              <a:srgbClr val="6ECAC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842630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rgbClr val="6ECACF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5DE1C3-DEE1-F0B3-87CC-2AFA8886D62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Welcome to our assessment week results afternoon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2C8BB2A-4C2B-4AF9-C48F-CD6414BCC35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GB" sz="4400" dirty="0"/>
              <a:t>Please take a seat, your child will join you shortly</a:t>
            </a:r>
          </a:p>
        </p:txBody>
      </p:sp>
    </p:spTree>
    <p:extLst>
      <p:ext uri="{BB962C8B-B14F-4D97-AF65-F5344CB8AC3E}">
        <p14:creationId xmlns:p14="http://schemas.microsoft.com/office/powerpoint/2010/main" val="9435252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A8384FB5-9ADC-4DDC-881B-597D56F5B1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1199E1B1-A8C0-4FE8-A5A8-1CB41D69F8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2" y="0"/>
            <a:ext cx="12191998" cy="1575955"/>
          </a:xfrm>
          <a:prstGeom prst="rect">
            <a:avLst/>
          </a:prstGeom>
          <a:gradFill>
            <a:gsLst>
              <a:gs pos="0">
                <a:srgbClr val="000000">
                  <a:alpha val="96000"/>
                </a:srgbClr>
              </a:gs>
              <a:gs pos="100000">
                <a:schemeClr val="accent1">
                  <a:lumMod val="75000"/>
                </a:schemeClr>
              </a:gs>
            </a:gsLst>
            <a:lin ang="6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84A8DE83-DE75-4B41-9DB4-A7EC0B0DEC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8128856" cy="1575461"/>
          </a:xfrm>
          <a:prstGeom prst="rect">
            <a:avLst/>
          </a:prstGeom>
          <a:gradFill>
            <a:gsLst>
              <a:gs pos="0">
                <a:schemeClr val="accent1">
                  <a:alpha val="41000"/>
                </a:schemeClr>
              </a:gs>
              <a:gs pos="74000">
                <a:schemeClr val="accent1">
                  <a:lumMod val="60000"/>
                  <a:lumOff val="40000"/>
                  <a:alpha val="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A7009A0A-BEF5-4EAC-AF15-E4F9F002E2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3" y="-1"/>
            <a:ext cx="12192002" cy="1574311"/>
          </a:xfrm>
          <a:prstGeom prst="rect">
            <a:avLst/>
          </a:prstGeom>
          <a:gradFill>
            <a:gsLst>
              <a:gs pos="0">
                <a:srgbClr val="000000">
                  <a:alpha val="63000"/>
                </a:srgbClr>
              </a:gs>
              <a:gs pos="78000">
                <a:schemeClr val="accent1">
                  <a:alpha val="15000"/>
                </a:schemeClr>
              </a:gs>
            </a:gsLst>
            <a:lin ang="15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F856EAB-60C0-9668-04AA-41BE1BCFB3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9713" y="248038"/>
            <a:ext cx="7063721" cy="115920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0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Tests &amp; Outcomes</a:t>
            </a:r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33383074-682D-A25D-2233-326BD095D8F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70652790"/>
              </p:ext>
            </p:extLst>
          </p:nvPr>
        </p:nvGraphicFramePr>
        <p:xfrm>
          <a:off x="432225" y="2177456"/>
          <a:ext cx="11327551" cy="4029835"/>
        </p:xfrm>
        <a:graphic>
          <a:graphicData uri="http://schemas.openxmlformats.org/drawingml/2006/table">
            <a:tbl>
              <a:tblPr firstRow="1" bandRow="1">
                <a:solidFill>
                  <a:schemeClr val="bg1">
                    <a:lumMod val="95000"/>
                  </a:schemeClr>
                </a:solidFill>
                <a:tableStyleId>{5C22544A-7EE6-4342-B048-85BDC9FD1C3A}</a:tableStyleId>
              </a:tblPr>
              <a:tblGrid>
                <a:gridCol w="2259369">
                  <a:extLst>
                    <a:ext uri="{9D8B030D-6E8A-4147-A177-3AD203B41FA5}">
                      <a16:colId xmlns:a16="http://schemas.microsoft.com/office/drawing/2014/main" val="405118257"/>
                    </a:ext>
                  </a:extLst>
                </a:gridCol>
                <a:gridCol w="3743775">
                  <a:extLst>
                    <a:ext uri="{9D8B030D-6E8A-4147-A177-3AD203B41FA5}">
                      <a16:colId xmlns:a16="http://schemas.microsoft.com/office/drawing/2014/main" val="1762299716"/>
                    </a:ext>
                  </a:extLst>
                </a:gridCol>
                <a:gridCol w="5324407">
                  <a:extLst>
                    <a:ext uri="{9D8B030D-6E8A-4147-A177-3AD203B41FA5}">
                      <a16:colId xmlns:a16="http://schemas.microsoft.com/office/drawing/2014/main" val="638960519"/>
                    </a:ext>
                  </a:extLst>
                </a:gridCol>
              </a:tblGrid>
              <a:tr h="466613">
                <a:tc>
                  <a:txBody>
                    <a:bodyPr/>
                    <a:lstStyle/>
                    <a:p>
                      <a:r>
                        <a:rPr lang="en-GB" sz="1700" b="1" cap="none" spc="0">
                          <a:solidFill>
                            <a:schemeClr val="tx1"/>
                          </a:solidFill>
                        </a:rPr>
                        <a:t>Subject</a:t>
                      </a:r>
                    </a:p>
                  </a:txBody>
                  <a:tcPr marL="68523" marR="97891" marT="19578" marB="146836" anchor="b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noFill/>
                      <a:prstDash val="solid"/>
                    </a:lnT>
                    <a:lnB w="38100" cmpd="sng"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700" b="1" cap="none" spc="0">
                          <a:solidFill>
                            <a:schemeClr val="tx1"/>
                          </a:solidFill>
                        </a:rPr>
                        <a:t>How assessed</a:t>
                      </a:r>
                    </a:p>
                  </a:txBody>
                  <a:tcPr marL="68523" marR="97891" marT="19578" marB="146836" anchor="b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noFill/>
                      <a:prstDash val="solid"/>
                    </a:lnT>
                    <a:lnB w="38100" cmpd="sng"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700" b="1" cap="none" spc="0">
                          <a:solidFill>
                            <a:schemeClr val="tx1"/>
                          </a:solidFill>
                        </a:rPr>
                        <a:t>What do the outcomes mean?</a:t>
                      </a:r>
                    </a:p>
                  </a:txBody>
                  <a:tcPr marL="68523" marR="97891" marT="19578" marB="146836" anchor="b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noFill/>
                      <a:prstDash val="solid"/>
                    </a:lnT>
                    <a:lnB w="38100" cmpd="sng"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80494613"/>
                  </a:ext>
                </a:extLst>
              </a:tr>
              <a:tr h="792915">
                <a:tc>
                  <a:txBody>
                    <a:bodyPr/>
                    <a:lstStyle/>
                    <a:p>
                      <a:r>
                        <a:rPr lang="en-GB" sz="1300" cap="none" spc="0">
                          <a:solidFill>
                            <a:schemeClr val="tx1"/>
                          </a:solidFill>
                        </a:rPr>
                        <a:t>Reading</a:t>
                      </a:r>
                    </a:p>
                  </a:txBody>
                  <a:tcPr marL="68523" marR="97891" marT="19578" marB="146836">
                    <a:lnL w="12700" cap="flat" cmpd="sng" algn="ctr">
                      <a:solidFill>
                        <a:schemeClr val="tx1"/>
                      </a:solidFill>
                      <a:prstDash val="solid"/>
                    </a:lnL>
                    <a:lnR w="12700" cmpd="sng">
                      <a:noFill/>
                      <a:prstDash val="solid"/>
                    </a:lnR>
                    <a:lnT w="38100" cmpd="sng">
                      <a:noFill/>
                    </a:lnT>
                    <a:lnB w="9525" cap="flat" cmpd="sng" algn="ctr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300" cap="none" spc="0">
                          <a:solidFill>
                            <a:schemeClr val="tx1"/>
                          </a:solidFill>
                        </a:rPr>
                        <a:t>1x 60 min test paper</a:t>
                      </a:r>
                    </a:p>
                  </a:txBody>
                  <a:tcPr marL="68523" marR="97891" marT="19578" marB="146836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38100" cmpd="sng">
                      <a:noFill/>
                    </a:lnT>
                    <a:lnB w="9525" cap="flat" cmpd="sng" algn="ctr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300" cap="none" spc="0">
                          <a:solidFill>
                            <a:schemeClr val="tx1"/>
                          </a:solidFill>
                        </a:rPr>
                        <a:t>Less than 100 = Not met standard</a:t>
                      </a:r>
                    </a:p>
                    <a:p>
                      <a:r>
                        <a:rPr lang="en-GB" sz="1300" cap="none" spc="0">
                          <a:solidFill>
                            <a:schemeClr val="tx1"/>
                          </a:solidFill>
                        </a:rPr>
                        <a:t>100-109 = Expected standard</a:t>
                      </a:r>
                    </a:p>
                    <a:p>
                      <a:r>
                        <a:rPr lang="en-GB" sz="1300" cap="none" spc="0">
                          <a:solidFill>
                            <a:schemeClr val="tx1"/>
                          </a:solidFill>
                        </a:rPr>
                        <a:t>110+ = Greater depth standard</a:t>
                      </a:r>
                    </a:p>
                  </a:txBody>
                  <a:tcPr marL="68523" marR="97891" marT="19578" marB="146836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38100" cmpd="sng">
                      <a:noFill/>
                    </a:lnT>
                    <a:lnB w="9525" cap="flat" cmpd="sng" algn="ctr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35382693"/>
                  </a:ext>
                </a:extLst>
              </a:tr>
              <a:tr h="988696">
                <a:tc>
                  <a:txBody>
                    <a:bodyPr/>
                    <a:lstStyle/>
                    <a:p>
                      <a:r>
                        <a:rPr lang="en-GB" sz="1300" cap="none" spc="0">
                          <a:solidFill>
                            <a:schemeClr val="tx1"/>
                          </a:solidFill>
                        </a:rPr>
                        <a:t>Writing</a:t>
                      </a:r>
                    </a:p>
                  </a:txBody>
                  <a:tcPr marL="68523" marR="97891" marT="19578" marB="146836">
                    <a:lnL w="12700" cap="flat" cmpd="sng" algn="ctr">
                      <a:solidFill>
                        <a:schemeClr val="tx1"/>
                      </a:solidFill>
                      <a:prstDash val="solid"/>
                    </a:lnL>
                    <a:lnR w="12700" cmpd="sng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300" cap="none" spc="0">
                          <a:solidFill>
                            <a:schemeClr val="tx1"/>
                          </a:solidFill>
                        </a:rPr>
                        <a:t>Teacher judgement against a specific KS2 framework</a:t>
                      </a:r>
                    </a:p>
                  </a:txBody>
                  <a:tcPr marL="68523" marR="97891" marT="19578" marB="146836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300" cap="none" spc="0">
                          <a:solidFill>
                            <a:schemeClr val="tx1"/>
                          </a:solidFill>
                        </a:rPr>
                        <a:t>Pre-key stage (HNM on report card)</a:t>
                      </a:r>
                    </a:p>
                    <a:p>
                      <a:r>
                        <a:rPr lang="en-GB" sz="1300" cap="none" spc="0">
                          <a:solidFill>
                            <a:schemeClr val="tx1"/>
                          </a:solidFill>
                        </a:rPr>
                        <a:t>Working towards KS2 standard (WTS on report card)</a:t>
                      </a:r>
                    </a:p>
                    <a:p>
                      <a:r>
                        <a:rPr lang="en-GB" sz="1300" cap="none" spc="0">
                          <a:solidFill>
                            <a:schemeClr val="tx1"/>
                          </a:solidFill>
                        </a:rPr>
                        <a:t>Working at KS2 standard (EXS on report card)</a:t>
                      </a:r>
                    </a:p>
                    <a:p>
                      <a:r>
                        <a:rPr lang="en-GB" sz="1300" cap="none" spc="0">
                          <a:solidFill>
                            <a:schemeClr val="tx1"/>
                          </a:solidFill>
                        </a:rPr>
                        <a:t>Working at Greater Depth (GDS on report card)</a:t>
                      </a:r>
                    </a:p>
                  </a:txBody>
                  <a:tcPr marL="68523" marR="97891" marT="19578" marB="146836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56281387"/>
                  </a:ext>
                </a:extLst>
              </a:tr>
              <a:tr h="792915">
                <a:tc>
                  <a:txBody>
                    <a:bodyPr/>
                    <a:lstStyle/>
                    <a:p>
                      <a:r>
                        <a:rPr lang="en-GB" sz="1300" cap="none" spc="0">
                          <a:solidFill>
                            <a:schemeClr val="tx1"/>
                          </a:solidFill>
                        </a:rPr>
                        <a:t>Maths</a:t>
                      </a:r>
                    </a:p>
                  </a:txBody>
                  <a:tcPr marL="68523" marR="97891" marT="19578" marB="146836">
                    <a:lnL w="12700" cap="flat" cmpd="sng" algn="ctr">
                      <a:solidFill>
                        <a:schemeClr val="tx1"/>
                      </a:solidFill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300" cap="none" spc="0">
                          <a:solidFill>
                            <a:schemeClr val="tx1"/>
                          </a:solidFill>
                        </a:rPr>
                        <a:t>3x tests:</a:t>
                      </a:r>
                    </a:p>
                    <a:p>
                      <a:r>
                        <a:rPr lang="en-GB" sz="1300" cap="none" spc="0">
                          <a:solidFill>
                            <a:schemeClr val="tx1"/>
                          </a:solidFill>
                        </a:rPr>
                        <a:t>1x 30 min arithmetic test paper</a:t>
                      </a:r>
                    </a:p>
                    <a:p>
                      <a:r>
                        <a:rPr lang="en-GB" sz="1300" cap="none" spc="0">
                          <a:solidFill>
                            <a:schemeClr val="tx1"/>
                          </a:solidFill>
                        </a:rPr>
                        <a:t>2x 40 min reasoning test paper</a:t>
                      </a:r>
                    </a:p>
                  </a:txBody>
                  <a:tcPr marL="68523" marR="97891" marT="19578" marB="146836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300" cap="none" spc="0">
                          <a:solidFill>
                            <a:schemeClr val="tx1"/>
                          </a:solidFill>
                        </a:rPr>
                        <a:t>Less than 100 = Not met standard</a:t>
                      </a:r>
                    </a:p>
                    <a:p>
                      <a:r>
                        <a:rPr lang="en-GB" sz="1300" cap="none" spc="0">
                          <a:solidFill>
                            <a:schemeClr val="tx1"/>
                          </a:solidFill>
                        </a:rPr>
                        <a:t>100-109 = Expected standard</a:t>
                      </a:r>
                    </a:p>
                    <a:p>
                      <a:r>
                        <a:rPr lang="en-GB" sz="1300" cap="none" spc="0">
                          <a:solidFill>
                            <a:schemeClr val="tx1"/>
                          </a:solidFill>
                        </a:rPr>
                        <a:t>110+ = Greater depth standard</a:t>
                      </a:r>
                    </a:p>
                  </a:txBody>
                  <a:tcPr marL="68523" marR="97891" marT="19578" marB="146836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80834617"/>
                  </a:ext>
                </a:extLst>
              </a:tr>
              <a:tr h="988696">
                <a:tc>
                  <a:txBody>
                    <a:bodyPr/>
                    <a:lstStyle/>
                    <a:p>
                      <a:r>
                        <a:rPr lang="en-GB" sz="1300" cap="none" spc="0">
                          <a:solidFill>
                            <a:schemeClr val="tx1"/>
                          </a:solidFill>
                        </a:rPr>
                        <a:t>Spelling, punctuation and Grammar</a:t>
                      </a:r>
                    </a:p>
                  </a:txBody>
                  <a:tcPr marL="68523" marR="97891" marT="19578" marB="146836">
                    <a:lnL w="12700" cap="flat" cmpd="sng" algn="ctr">
                      <a:solidFill>
                        <a:schemeClr val="tx1"/>
                      </a:solidFill>
                      <a:prstDash val="solid"/>
                    </a:lnL>
                    <a:lnR w="12700" cmpd="sng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300" cap="none" spc="0">
                          <a:solidFill>
                            <a:schemeClr val="tx1"/>
                          </a:solidFill>
                        </a:rPr>
                        <a:t>2x tests</a:t>
                      </a:r>
                    </a:p>
                    <a:p>
                      <a:r>
                        <a:rPr lang="en-GB" sz="1300" cap="none" spc="0">
                          <a:solidFill>
                            <a:schemeClr val="tx1"/>
                          </a:solidFill>
                        </a:rPr>
                        <a:t>1x 45 min punctuation and grammar test paper</a:t>
                      </a:r>
                    </a:p>
                    <a:p>
                      <a:r>
                        <a:rPr lang="en-GB" sz="1300" cap="none" spc="0">
                          <a:solidFill>
                            <a:schemeClr val="tx1"/>
                          </a:solidFill>
                        </a:rPr>
                        <a:t>1x spelling test (no time limit)</a:t>
                      </a:r>
                    </a:p>
                  </a:txBody>
                  <a:tcPr marL="68523" marR="97891" marT="19578" marB="146836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300" cap="none" spc="0">
                          <a:solidFill>
                            <a:schemeClr val="tx1"/>
                          </a:solidFill>
                        </a:rPr>
                        <a:t>Less than 100 = Not met standard</a:t>
                      </a:r>
                    </a:p>
                    <a:p>
                      <a:r>
                        <a:rPr lang="en-GB" sz="1300" cap="none" spc="0">
                          <a:solidFill>
                            <a:schemeClr val="tx1"/>
                          </a:solidFill>
                        </a:rPr>
                        <a:t>100-109 = Expected standard</a:t>
                      </a:r>
                    </a:p>
                    <a:p>
                      <a:r>
                        <a:rPr lang="en-GB" sz="1300" cap="none" spc="0">
                          <a:solidFill>
                            <a:schemeClr val="tx1"/>
                          </a:solidFill>
                        </a:rPr>
                        <a:t>110+ = Greater depth standard</a:t>
                      </a:r>
                    </a:p>
                    <a:p>
                      <a:endParaRPr lang="en-GB" sz="1300" cap="none" spc="0">
                        <a:solidFill>
                          <a:schemeClr val="tx1"/>
                        </a:solidFill>
                      </a:endParaRPr>
                    </a:p>
                  </a:txBody>
                  <a:tcPr marL="68523" marR="97891" marT="19578" marB="146836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826574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468583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35DB3719-6FDC-4E5D-891D-FF40B7300F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8520C0D-14B9-3CA2-01E1-8FA8BF0A9F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en-GB" sz="5400"/>
              <a:t>What’s in the results envelope?</a:t>
            </a:r>
          </a:p>
        </p:txBody>
      </p:sp>
      <p:sp>
        <p:nvSpPr>
          <p:cNvPr id="11" name="sketch line">
            <a:extLst>
              <a:ext uri="{FF2B5EF4-FFF2-40B4-BE49-F238E27FC236}">
                <a16:creationId xmlns:a16="http://schemas.microsoft.com/office/drawing/2014/main" id="{E0CBAC23-2E3F-4A90-BA59-F8299F6A54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38200" y="1865313"/>
            <a:ext cx="10424160" cy="18288"/>
          </a:xfrm>
          <a:custGeom>
            <a:avLst/>
            <a:gdLst>
              <a:gd name="connsiteX0" fmla="*/ 0 w 10424160"/>
              <a:gd name="connsiteY0" fmla="*/ 0 h 18288"/>
              <a:gd name="connsiteX1" fmla="*/ 903427 w 10424160"/>
              <a:gd name="connsiteY1" fmla="*/ 0 h 18288"/>
              <a:gd name="connsiteX2" fmla="*/ 1389888 w 10424160"/>
              <a:gd name="connsiteY2" fmla="*/ 0 h 18288"/>
              <a:gd name="connsiteX3" fmla="*/ 2189074 w 10424160"/>
              <a:gd name="connsiteY3" fmla="*/ 0 h 18288"/>
              <a:gd name="connsiteX4" fmla="*/ 2675534 w 10424160"/>
              <a:gd name="connsiteY4" fmla="*/ 0 h 18288"/>
              <a:gd name="connsiteX5" fmla="*/ 3370478 w 10424160"/>
              <a:gd name="connsiteY5" fmla="*/ 0 h 18288"/>
              <a:gd name="connsiteX6" fmla="*/ 4169664 w 10424160"/>
              <a:gd name="connsiteY6" fmla="*/ 0 h 18288"/>
              <a:gd name="connsiteX7" fmla="*/ 4551883 w 10424160"/>
              <a:gd name="connsiteY7" fmla="*/ 0 h 18288"/>
              <a:gd name="connsiteX8" fmla="*/ 4934102 w 10424160"/>
              <a:gd name="connsiteY8" fmla="*/ 0 h 18288"/>
              <a:gd name="connsiteX9" fmla="*/ 5837530 w 10424160"/>
              <a:gd name="connsiteY9" fmla="*/ 0 h 18288"/>
              <a:gd name="connsiteX10" fmla="*/ 6532474 w 10424160"/>
              <a:gd name="connsiteY10" fmla="*/ 0 h 18288"/>
              <a:gd name="connsiteX11" fmla="*/ 6914693 w 10424160"/>
              <a:gd name="connsiteY11" fmla="*/ 0 h 18288"/>
              <a:gd name="connsiteX12" fmla="*/ 7609637 w 10424160"/>
              <a:gd name="connsiteY12" fmla="*/ 0 h 18288"/>
              <a:gd name="connsiteX13" fmla="*/ 8513064 w 10424160"/>
              <a:gd name="connsiteY13" fmla="*/ 0 h 18288"/>
              <a:gd name="connsiteX14" fmla="*/ 9103766 w 10424160"/>
              <a:gd name="connsiteY14" fmla="*/ 0 h 18288"/>
              <a:gd name="connsiteX15" fmla="*/ 9694469 w 10424160"/>
              <a:gd name="connsiteY15" fmla="*/ 0 h 18288"/>
              <a:gd name="connsiteX16" fmla="*/ 10424160 w 10424160"/>
              <a:gd name="connsiteY16" fmla="*/ 0 h 18288"/>
              <a:gd name="connsiteX17" fmla="*/ 10424160 w 10424160"/>
              <a:gd name="connsiteY17" fmla="*/ 18288 h 18288"/>
              <a:gd name="connsiteX18" fmla="*/ 9729216 w 10424160"/>
              <a:gd name="connsiteY18" fmla="*/ 18288 h 18288"/>
              <a:gd name="connsiteX19" fmla="*/ 8930030 w 10424160"/>
              <a:gd name="connsiteY19" fmla="*/ 18288 h 18288"/>
              <a:gd name="connsiteX20" fmla="*/ 8130845 w 10424160"/>
              <a:gd name="connsiteY20" fmla="*/ 18288 h 18288"/>
              <a:gd name="connsiteX21" fmla="*/ 7644384 w 10424160"/>
              <a:gd name="connsiteY21" fmla="*/ 18288 h 18288"/>
              <a:gd name="connsiteX22" fmla="*/ 6740957 w 10424160"/>
              <a:gd name="connsiteY22" fmla="*/ 18288 h 18288"/>
              <a:gd name="connsiteX23" fmla="*/ 6046013 w 10424160"/>
              <a:gd name="connsiteY23" fmla="*/ 18288 h 18288"/>
              <a:gd name="connsiteX24" fmla="*/ 5663794 w 10424160"/>
              <a:gd name="connsiteY24" fmla="*/ 18288 h 18288"/>
              <a:gd name="connsiteX25" fmla="*/ 4968850 w 10424160"/>
              <a:gd name="connsiteY25" fmla="*/ 18288 h 18288"/>
              <a:gd name="connsiteX26" fmla="*/ 4378147 w 10424160"/>
              <a:gd name="connsiteY26" fmla="*/ 18288 h 18288"/>
              <a:gd name="connsiteX27" fmla="*/ 3787445 w 10424160"/>
              <a:gd name="connsiteY27" fmla="*/ 18288 h 18288"/>
              <a:gd name="connsiteX28" fmla="*/ 3196742 w 10424160"/>
              <a:gd name="connsiteY28" fmla="*/ 18288 h 18288"/>
              <a:gd name="connsiteX29" fmla="*/ 2606040 w 10424160"/>
              <a:gd name="connsiteY29" fmla="*/ 18288 h 18288"/>
              <a:gd name="connsiteX30" fmla="*/ 1806854 w 10424160"/>
              <a:gd name="connsiteY30" fmla="*/ 18288 h 18288"/>
              <a:gd name="connsiteX31" fmla="*/ 1111910 w 10424160"/>
              <a:gd name="connsiteY31" fmla="*/ 18288 h 18288"/>
              <a:gd name="connsiteX32" fmla="*/ 729691 w 10424160"/>
              <a:gd name="connsiteY32" fmla="*/ 18288 h 18288"/>
              <a:gd name="connsiteX33" fmla="*/ 0 w 10424160"/>
              <a:gd name="connsiteY33" fmla="*/ 18288 h 18288"/>
              <a:gd name="connsiteX34" fmla="*/ 0 w 10424160"/>
              <a:gd name="connsiteY34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10424160" h="18288" fill="none" extrusionOk="0">
                <a:moveTo>
                  <a:pt x="0" y="0"/>
                </a:moveTo>
                <a:cubicBezTo>
                  <a:pt x="251416" y="-3874"/>
                  <a:pt x="479411" y="-20508"/>
                  <a:pt x="903427" y="0"/>
                </a:cubicBezTo>
                <a:cubicBezTo>
                  <a:pt x="1327443" y="20508"/>
                  <a:pt x="1177990" y="-7387"/>
                  <a:pt x="1389888" y="0"/>
                </a:cubicBezTo>
                <a:cubicBezTo>
                  <a:pt x="1601786" y="7387"/>
                  <a:pt x="1928602" y="-6697"/>
                  <a:pt x="2189074" y="0"/>
                </a:cubicBezTo>
                <a:cubicBezTo>
                  <a:pt x="2449546" y="6697"/>
                  <a:pt x="2440085" y="-21144"/>
                  <a:pt x="2675534" y="0"/>
                </a:cubicBezTo>
                <a:cubicBezTo>
                  <a:pt x="2910983" y="21144"/>
                  <a:pt x="3026158" y="-11124"/>
                  <a:pt x="3370478" y="0"/>
                </a:cubicBezTo>
                <a:cubicBezTo>
                  <a:pt x="3714798" y="11124"/>
                  <a:pt x="3864539" y="-10660"/>
                  <a:pt x="4169664" y="0"/>
                </a:cubicBezTo>
                <a:cubicBezTo>
                  <a:pt x="4474789" y="10660"/>
                  <a:pt x="4471218" y="16488"/>
                  <a:pt x="4551883" y="0"/>
                </a:cubicBezTo>
                <a:cubicBezTo>
                  <a:pt x="4632548" y="-16488"/>
                  <a:pt x="4786830" y="7986"/>
                  <a:pt x="4934102" y="0"/>
                </a:cubicBezTo>
                <a:cubicBezTo>
                  <a:pt x="5081374" y="-7986"/>
                  <a:pt x="5575881" y="-33003"/>
                  <a:pt x="5837530" y="0"/>
                </a:cubicBezTo>
                <a:cubicBezTo>
                  <a:pt x="6099179" y="33003"/>
                  <a:pt x="6305895" y="14170"/>
                  <a:pt x="6532474" y="0"/>
                </a:cubicBezTo>
                <a:cubicBezTo>
                  <a:pt x="6759053" y="-14170"/>
                  <a:pt x="6726707" y="16121"/>
                  <a:pt x="6914693" y="0"/>
                </a:cubicBezTo>
                <a:cubicBezTo>
                  <a:pt x="7102679" y="-16121"/>
                  <a:pt x="7397857" y="32594"/>
                  <a:pt x="7609637" y="0"/>
                </a:cubicBezTo>
                <a:cubicBezTo>
                  <a:pt x="7821417" y="-32594"/>
                  <a:pt x="8141235" y="-3745"/>
                  <a:pt x="8513064" y="0"/>
                </a:cubicBezTo>
                <a:cubicBezTo>
                  <a:pt x="8884893" y="3745"/>
                  <a:pt x="8877548" y="3359"/>
                  <a:pt x="9103766" y="0"/>
                </a:cubicBezTo>
                <a:cubicBezTo>
                  <a:pt x="9329984" y="-3359"/>
                  <a:pt x="9545570" y="-17843"/>
                  <a:pt x="9694469" y="0"/>
                </a:cubicBezTo>
                <a:cubicBezTo>
                  <a:pt x="9843368" y="17843"/>
                  <a:pt x="10162477" y="-1217"/>
                  <a:pt x="10424160" y="0"/>
                </a:cubicBezTo>
                <a:cubicBezTo>
                  <a:pt x="10424498" y="7640"/>
                  <a:pt x="10423710" y="11289"/>
                  <a:pt x="10424160" y="18288"/>
                </a:cubicBezTo>
                <a:cubicBezTo>
                  <a:pt x="10184680" y="20716"/>
                  <a:pt x="10034768" y="-9357"/>
                  <a:pt x="9729216" y="18288"/>
                </a:cubicBezTo>
                <a:cubicBezTo>
                  <a:pt x="9423664" y="45933"/>
                  <a:pt x="9309220" y="36372"/>
                  <a:pt x="8930030" y="18288"/>
                </a:cubicBezTo>
                <a:cubicBezTo>
                  <a:pt x="8550840" y="204"/>
                  <a:pt x="8513376" y="34707"/>
                  <a:pt x="8130845" y="18288"/>
                </a:cubicBezTo>
                <a:cubicBezTo>
                  <a:pt x="7748315" y="1869"/>
                  <a:pt x="7864674" y="19659"/>
                  <a:pt x="7644384" y="18288"/>
                </a:cubicBezTo>
                <a:cubicBezTo>
                  <a:pt x="7424094" y="16917"/>
                  <a:pt x="6947001" y="55680"/>
                  <a:pt x="6740957" y="18288"/>
                </a:cubicBezTo>
                <a:cubicBezTo>
                  <a:pt x="6534913" y="-19104"/>
                  <a:pt x="6313809" y="33391"/>
                  <a:pt x="6046013" y="18288"/>
                </a:cubicBezTo>
                <a:cubicBezTo>
                  <a:pt x="5778217" y="3185"/>
                  <a:pt x="5786775" y="1439"/>
                  <a:pt x="5663794" y="18288"/>
                </a:cubicBezTo>
                <a:cubicBezTo>
                  <a:pt x="5540813" y="35137"/>
                  <a:pt x="5204724" y="25434"/>
                  <a:pt x="4968850" y="18288"/>
                </a:cubicBezTo>
                <a:cubicBezTo>
                  <a:pt x="4732976" y="11142"/>
                  <a:pt x="4559928" y="34568"/>
                  <a:pt x="4378147" y="18288"/>
                </a:cubicBezTo>
                <a:cubicBezTo>
                  <a:pt x="4196366" y="2008"/>
                  <a:pt x="3992200" y="35409"/>
                  <a:pt x="3787445" y="18288"/>
                </a:cubicBezTo>
                <a:cubicBezTo>
                  <a:pt x="3582690" y="1167"/>
                  <a:pt x="3488876" y="-7583"/>
                  <a:pt x="3196742" y="18288"/>
                </a:cubicBezTo>
                <a:cubicBezTo>
                  <a:pt x="2904608" y="44159"/>
                  <a:pt x="2729828" y="45906"/>
                  <a:pt x="2606040" y="18288"/>
                </a:cubicBezTo>
                <a:cubicBezTo>
                  <a:pt x="2482252" y="-9330"/>
                  <a:pt x="2000672" y="-5498"/>
                  <a:pt x="1806854" y="18288"/>
                </a:cubicBezTo>
                <a:cubicBezTo>
                  <a:pt x="1613036" y="42074"/>
                  <a:pt x="1310933" y="-4240"/>
                  <a:pt x="1111910" y="18288"/>
                </a:cubicBezTo>
                <a:cubicBezTo>
                  <a:pt x="912887" y="40816"/>
                  <a:pt x="891560" y="1701"/>
                  <a:pt x="729691" y="18288"/>
                </a:cubicBezTo>
                <a:cubicBezTo>
                  <a:pt x="567822" y="34875"/>
                  <a:pt x="203025" y="34462"/>
                  <a:pt x="0" y="18288"/>
                </a:cubicBezTo>
                <a:cubicBezTo>
                  <a:pt x="-82" y="11708"/>
                  <a:pt x="-178" y="8956"/>
                  <a:pt x="0" y="0"/>
                </a:cubicBezTo>
                <a:close/>
              </a:path>
              <a:path w="10424160" h="18288" stroke="0" extrusionOk="0">
                <a:moveTo>
                  <a:pt x="0" y="0"/>
                </a:moveTo>
                <a:cubicBezTo>
                  <a:pt x="119910" y="17195"/>
                  <a:pt x="345032" y="1652"/>
                  <a:pt x="590702" y="0"/>
                </a:cubicBezTo>
                <a:cubicBezTo>
                  <a:pt x="836372" y="-1652"/>
                  <a:pt x="830717" y="-10944"/>
                  <a:pt x="972922" y="0"/>
                </a:cubicBezTo>
                <a:cubicBezTo>
                  <a:pt x="1115127" y="10944"/>
                  <a:pt x="1638708" y="17269"/>
                  <a:pt x="1876349" y="0"/>
                </a:cubicBezTo>
                <a:cubicBezTo>
                  <a:pt x="2113990" y="-17269"/>
                  <a:pt x="2263529" y="27642"/>
                  <a:pt x="2467051" y="0"/>
                </a:cubicBezTo>
                <a:cubicBezTo>
                  <a:pt x="2670573" y="-27642"/>
                  <a:pt x="2867743" y="-1552"/>
                  <a:pt x="3057754" y="0"/>
                </a:cubicBezTo>
                <a:cubicBezTo>
                  <a:pt x="3247765" y="1552"/>
                  <a:pt x="3729099" y="45169"/>
                  <a:pt x="3961181" y="0"/>
                </a:cubicBezTo>
                <a:cubicBezTo>
                  <a:pt x="4193263" y="-45169"/>
                  <a:pt x="4313735" y="4067"/>
                  <a:pt x="4447642" y="0"/>
                </a:cubicBezTo>
                <a:cubicBezTo>
                  <a:pt x="4581549" y="-4067"/>
                  <a:pt x="5123626" y="11867"/>
                  <a:pt x="5351069" y="0"/>
                </a:cubicBezTo>
                <a:cubicBezTo>
                  <a:pt x="5578512" y="-11867"/>
                  <a:pt x="6044105" y="-19983"/>
                  <a:pt x="6254496" y="0"/>
                </a:cubicBezTo>
                <a:cubicBezTo>
                  <a:pt x="6464887" y="19983"/>
                  <a:pt x="6664731" y="4232"/>
                  <a:pt x="6949440" y="0"/>
                </a:cubicBezTo>
                <a:cubicBezTo>
                  <a:pt x="7234149" y="-4232"/>
                  <a:pt x="7497205" y="28731"/>
                  <a:pt x="7852867" y="0"/>
                </a:cubicBezTo>
                <a:cubicBezTo>
                  <a:pt x="8208529" y="-28731"/>
                  <a:pt x="8287556" y="2616"/>
                  <a:pt x="8443570" y="0"/>
                </a:cubicBezTo>
                <a:cubicBezTo>
                  <a:pt x="8599584" y="-2616"/>
                  <a:pt x="8871283" y="-14113"/>
                  <a:pt x="9034272" y="0"/>
                </a:cubicBezTo>
                <a:cubicBezTo>
                  <a:pt x="9197261" y="14113"/>
                  <a:pt x="9604978" y="-35623"/>
                  <a:pt x="9833458" y="0"/>
                </a:cubicBezTo>
                <a:cubicBezTo>
                  <a:pt x="10061938" y="35623"/>
                  <a:pt x="10231944" y="-8194"/>
                  <a:pt x="10424160" y="0"/>
                </a:cubicBezTo>
                <a:cubicBezTo>
                  <a:pt x="10424285" y="4395"/>
                  <a:pt x="10424085" y="9776"/>
                  <a:pt x="10424160" y="18288"/>
                </a:cubicBezTo>
                <a:cubicBezTo>
                  <a:pt x="10058736" y="-5772"/>
                  <a:pt x="9942989" y="-18764"/>
                  <a:pt x="9624974" y="18288"/>
                </a:cubicBezTo>
                <a:cubicBezTo>
                  <a:pt x="9306959" y="55340"/>
                  <a:pt x="9229263" y="24995"/>
                  <a:pt x="8930030" y="18288"/>
                </a:cubicBezTo>
                <a:cubicBezTo>
                  <a:pt x="8630797" y="11581"/>
                  <a:pt x="8647263" y="10931"/>
                  <a:pt x="8547811" y="18288"/>
                </a:cubicBezTo>
                <a:cubicBezTo>
                  <a:pt x="8448359" y="25645"/>
                  <a:pt x="8173221" y="219"/>
                  <a:pt x="8061350" y="18288"/>
                </a:cubicBezTo>
                <a:cubicBezTo>
                  <a:pt x="7949479" y="36357"/>
                  <a:pt x="7437002" y="17516"/>
                  <a:pt x="7157923" y="18288"/>
                </a:cubicBezTo>
                <a:cubicBezTo>
                  <a:pt x="6878844" y="19060"/>
                  <a:pt x="6610241" y="8864"/>
                  <a:pt x="6462979" y="18288"/>
                </a:cubicBezTo>
                <a:cubicBezTo>
                  <a:pt x="6315717" y="27712"/>
                  <a:pt x="6124879" y="4989"/>
                  <a:pt x="5976518" y="18288"/>
                </a:cubicBezTo>
                <a:cubicBezTo>
                  <a:pt x="5828157" y="31587"/>
                  <a:pt x="5566880" y="7112"/>
                  <a:pt x="5281574" y="18288"/>
                </a:cubicBezTo>
                <a:cubicBezTo>
                  <a:pt x="4996268" y="29464"/>
                  <a:pt x="5085614" y="20493"/>
                  <a:pt x="4899355" y="18288"/>
                </a:cubicBezTo>
                <a:cubicBezTo>
                  <a:pt x="4713096" y="16083"/>
                  <a:pt x="4606138" y="34359"/>
                  <a:pt x="4517136" y="18288"/>
                </a:cubicBezTo>
                <a:cubicBezTo>
                  <a:pt x="4428134" y="2217"/>
                  <a:pt x="4125335" y="52414"/>
                  <a:pt x="3822192" y="18288"/>
                </a:cubicBezTo>
                <a:cubicBezTo>
                  <a:pt x="3519049" y="-15838"/>
                  <a:pt x="3453132" y="3859"/>
                  <a:pt x="3335731" y="18288"/>
                </a:cubicBezTo>
                <a:cubicBezTo>
                  <a:pt x="3218330" y="32717"/>
                  <a:pt x="2718749" y="-13936"/>
                  <a:pt x="2536546" y="18288"/>
                </a:cubicBezTo>
                <a:cubicBezTo>
                  <a:pt x="2354343" y="50512"/>
                  <a:pt x="2190669" y="3238"/>
                  <a:pt x="2050085" y="18288"/>
                </a:cubicBezTo>
                <a:cubicBezTo>
                  <a:pt x="1909501" y="33338"/>
                  <a:pt x="1520975" y="3062"/>
                  <a:pt x="1250899" y="18288"/>
                </a:cubicBezTo>
                <a:cubicBezTo>
                  <a:pt x="980823" y="33514"/>
                  <a:pt x="992936" y="28036"/>
                  <a:pt x="868680" y="18288"/>
                </a:cubicBezTo>
                <a:cubicBezTo>
                  <a:pt x="744424" y="8540"/>
                  <a:pt x="230364" y="33365"/>
                  <a:pt x="0" y="18288"/>
                </a:cubicBezTo>
                <a:cubicBezTo>
                  <a:pt x="-504" y="12101"/>
                  <a:pt x="-591" y="7719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56F35E14-F772-A238-871A-336DB3BAA7D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77749923"/>
              </p:ext>
            </p:extLst>
          </p:nvPr>
        </p:nvGraphicFramePr>
        <p:xfrm>
          <a:off x="838200" y="2228087"/>
          <a:ext cx="10515600" cy="39488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9808260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C59AB4C8-9178-4F7A-8404-6890510B59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2FD8FBC-67B6-B214-5551-A30262FCDA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8881" y="457201"/>
            <a:ext cx="10909640" cy="1832654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66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Report cards</a:t>
            </a:r>
          </a:p>
        </p:txBody>
      </p:sp>
      <p:sp>
        <p:nvSpPr>
          <p:cNvPr id="11" name="sketch line">
            <a:extLst>
              <a:ext uri="{FF2B5EF4-FFF2-40B4-BE49-F238E27FC236}">
                <a16:creationId xmlns:a16="http://schemas.microsoft.com/office/drawing/2014/main" id="{4CFDFB37-4BC7-42C6-915D-A6609139BF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807702" y="2343912"/>
            <a:ext cx="4572000" cy="18288"/>
          </a:xfrm>
          <a:custGeom>
            <a:avLst/>
            <a:gdLst>
              <a:gd name="connsiteX0" fmla="*/ 0 w 4572000"/>
              <a:gd name="connsiteY0" fmla="*/ 0 h 18288"/>
              <a:gd name="connsiteX1" fmla="*/ 515983 w 4572000"/>
              <a:gd name="connsiteY1" fmla="*/ 0 h 18288"/>
              <a:gd name="connsiteX2" fmla="*/ 1031966 w 4572000"/>
              <a:gd name="connsiteY2" fmla="*/ 0 h 18288"/>
              <a:gd name="connsiteX3" fmla="*/ 1639389 w 4572000"/>
              <a:gd name="connsiteY3" fmla="*/ 0 h 18288"/>
              <a:gd name="connsiteX4" fmla="*/ 2383971 w 4572000"/>
              <a:gd name="connsiteY4" fmla="*/ 0 h 18288"/>
              <a:gd name="connsiteX5" fmla="*/ 2945674 w 4572000"/>
              <a:gd name="connsiteY5" fmla="*/ 0 h 18288"/>
              <a:gd name="connsiteX6" fmla="*/ 3507377 w 4572000"/>
              <a:gd name="connsiteY6" fmla="*/ 0 h 18288"/>
              <a:gd name="connsiteX7" fmla="*/ 4572000 w 4572000"/>
              <a:gd name="connsiteY7" fmla="*/ 0 h 18288"/>
              <a:gd name="connsiteX8" fmla="*/ 4572000 w 4572000"/>
              <a:gd name="connsiteY8" fmla="*/ 18288 h 18288"/>
              <a:gd name="connsiteX9" fmla="*/ 3873137 w 4572000"/>
              <a:gd name="connsiteY9" fmla="*/ 18288 h 18288"/>
              <a:gd name="connsiteX10" fmla="*/ 3311434 w 4572000"/>
              <a:gd name="connsiteY10" fmla="*/ 18288 h 18288"/>
              <a:gd name="connsiteX11" fmla="*/ 2749731 w 4572000"/>
              <a:gd name="connsiteY11" fmla="*/ 18288 h 18288"/>
              <a:gd name="connsiteX12" fmla="*/ 2050869 w 4572000"/>
              <a:gd name="connsiteY12" fmla="*/ 18288 h 18288"/>
              <a:gd name="connsiteX13" fmla="*/ 1306286 w 4572000"/>
              <a:gd name="connsiteY13" fmla="*/ 18288 h 18288"/>
              <a:gd name="connsiteX14" fmla="*/ 790303 w 4572000"/>
              <a:gd name="connsiteY14" fmla="*/ 18288 h 18288"/>
              <a:gd name="connsiteX15" fmla="*/ 0 w 4572000"/>
              <a:gd name="connsiteY15" fmla="*/ 18288 h 18288"/>
              <a:gd name="connsiteX16" fmla="*/ 0 w 4572000"/>
              <a:gd name="connsiteY1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572000" h="18288" fill="none" extrusionOk="0">
                <a:moveTo>
                  <a:pt x="0" y="0"/>
                </a:moveTo>
                <a:cubicBezTo>
                  <a:pt x="105156" y="-20963"/>
                  <a:pt x="340432" y="822"/>
                  <a:pt x="515983" y="0"/>
                </a:cubicBezTo>
                <a:cubicBezTo>
                  <a:pt x="691534" y="-822"/>
                  <a:pt x="850679" y="16479"/>
                  <a:pt x="1031966" y="0"/>
                </a:cubicBezTo>
                <a:cubicBezTo>
                  <a:pt x="1213253" y="-16479"/>
                  <a:pt x="1443646" y="-18730"/>
                  <a:pt x="1639389" y="0"/>
                </a:cubicBezTo>
                <a:cubicBezTo>
                  <a:pt x="1835132" y="18730"/>
                  <a:pt x="2159975" y="18531"/>
                  <a:pt x="2383971" y="0"/>
                </a:cubicBezTo>
                <a:cubicBezTo>
                  <a:pt x="2607967" y="-18531"/>
                  <a:pt x="2719096" y="-12030"/>
                  <a:pt x="2945674" y="0"/>
                </a:cubicBezTo>
                <a:cubicBezTo>
                  <a:pt x="3172252" y="12030"/>
                  <a:pt x="3269167" y="27666"/>
                  <a:pt x="3507377" y="0"/>
                </a:cubicBezTo>
                <a:cubicBezTo>
                  <a:pt x="3745587" y="-27666"/>
                  <a:pt x="4116741" y="18705"/>
                  <a:pt x="4572000" y="0"/>
                </a:cubicBezTo>
                <a:cubicBezTo>
                  <a:pt x="4572895" y="8974"/>
                  <a:pt x="4571454" y="9359"/>
                  <a:pt x="4572000" y="18288"/>
                </a:cubicBezTo>
                <a:cubicBezTo>
                  <a:pt x="4374698" y="3942"/>
                  <a:pt x="4098874" y="-11042"/>
                  <a:pt x="3873137" y="18288"/>
                </a:cubicBezTo>
                <a:cubicBezTo>
                  <a:pt x="3647400" y="47618"/>
                  <a:pt x="3517055" y="5421"/>
                  <a:pt x="3311434" y="18288"/>
                </a:cubicBezTo>
                <a:cubicBezTo>
                  <a:pt x="3105813" y="31155"/>
                  <a:pt x="3025168" y="17856"/>
                  <a:pt x="2749731" y="18288"/>
                </a:cubicBezTo>
                <a:cubicBezTo>
                  <a:pt x="2474294" y="18720"/>
                  <a:pt x="2291766" y="-14168"/>
                  <a:pt x="2050869" y="18288"/>
                </a:cubicBezTo>
                <a:cubicBezTo>
                  <a:pt x="1809972" y="50744"/>
                  <a:pt x="1540276" y="46798"/>
                  <a:pt x="1306286" y="18288"/>
                </a:cubicBezTo>
                <a:cubicBezTo>
                  <a:pt x="1072296" y="-10222"/>
                  <a:pt x="972445" y="19645"/>
                  <a:pt x="790303" y="18288"/>
                </a:cubicBezTo>
                <a:cubicBezTo>
                  <a:pt x="608161" y="16931"/>
                  <a:pt x="200981" y="8241"/>
                  <a:pt x="0" y="18288"/>
                </a:cubicBezTo>
                <a:cubicBezTo>
                  <a:pt x="-229" y="14222"/>
                  <a:pt x="509" y="5816"/>
                  <a:pt x="0" y="0"/>
                </a:cubicBezTo>
                <a:close/>
              </a:path>
              <a:path w="4572000" h="18288" stroke="0" extrusionOk="0">
                <a:moveTo>
                  <a:pt x="0" y="0"/>
                </a:moveTo>
                <a:cubicBezTo>
                  <a:pt x="143285" y="-9565"/>
                  <a:pt x="327959" y="-11498"/>
                  <a:pt x="561703" y="0"/>
                </a:cubicBezTo>
                <a:cubicBezTo>
                  <a:pt x="795447" y="11498"/>
                  <a:pt x="838260" y="18255"/>
                  <a:pt x="1077686" y="0"/>
                </a:cubicBezTo>
                <a:cubicBezTo>
                  <a:pt x="1317112" y="-18255"/>
                  <a:pt x="1437472" y="23514"/>
                  <a:pt x="1639389" y="0"/>
                </a:cubicBezTo>
                <a:cubicBezTo>
                  <a:pt x="1841306" y="-23514"/>
                  <a:pt x="2037142" y="-12551"/>
                  <a:pt x="2292531" y="0"/>
                </a:cubicBezTo>
                <a:cubicBezTo>
                  <a:pt x="2547920" y="12551"/>
                  <a:pt x="2810436" y="-20352"/>
                  <a:pt x="2991394" y="0"/>
                </a:cubicBezTo>
                <a:cubicBezTo>
                  <a:pt x="3172352" y="20352"/>
                  <a:pt x="3530025" y="-13347"/>
                  <a:pt x="3735977" y="0"/>
                </a:cubicBezTo>
                <a:cubicBezTo>
                  <a:pt x="3941929" y="13347"/>
                  <a:pt x="4161497" y="34086"/>
                  <a:pt x="4572000" y="0"/>
                </a:cubicBezTo>
                <a:cubicBezTo>
                  <a:pt x="4571545" y="6162"/>
                  <a:pt x="4571903" y="11775"/>
                  <a:pt x="4572000" y="18288"/>
                </a:cubicBezTo>
                <a:cubicBezTo>
                  <a:pt x="4228040" y="36490"/>
                  <a:pt x="4199736" y="42557"/>
                  <a:pt x="3873137" y="18288"/>
                </a:cubicBezTo>
                <a:cubicBezTo>
                  <a:pt x="3546538" y="-5981"/>
                  <a:pt x="3472124" y="16809"/>
                  <a:pt x="3128554" y="18288"/>
                </a:cubicBezTo>
                <a:cubicBezTo>
                  <a:pt x="2784984" y="19767"/>
                  <a:pt x="2735896" y="-17781"/>
                  <a:pt x="2383971" y="18288"/>
                </a:cubicBezTo>
                <a:cubicBezTo>
                  <a:pt x="2032046" y="54357"/>
                  <a:pt x="2019324" y="2920"/>
                  <a:pt x="1867989" y="18288"/>
                </a:cubicBezTo>
                <a:cubicBezTo>
                  <a:pt x="1716654" y="33656"/>
                  <a:pt x="1418675" y="32575"/>
                  <a:pt x="1169126" y="18288"/>
                </a:cubicBezTo>
                <a:cubicBezTo>
                  <a:pt x="919577" y="4001"/>
                  <a:pt x="798537" y="16165"/>
                  <a:pt x="561703" y="18288"/>
                </a:cubicBezTo>
                <a:cubicBezTo>
                  <a:pt x="324869" y="20411"/>
                  <a:pt x="221395" y="-912"/>
                  <a:pt x="0" y="18288"/>
                </a:cubicBezTo>
                <a:cubicBezTo>
                  <a:pt x="766" y="10800"/>
                  <a:pt x="-457" y="818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FDAE510-99C4-AAC0-AA25-C0F7DE22FB4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0040" y="3232023"/>
            <a:ext cx="11548872" cy="28872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49938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DA21A4AC-5300-4176-B2FB-67830A3807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F865708-8BF3-473C-8D99-6AA234F486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304800"/>
            <a:ext cx="10908792" cy="1442339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66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Question Level Analysis (QLA)</a:t>
            </a:r>
          </a:p>
        </p:txBody>
      </p:sp>
      <p:sp>
        <p:nvSpPr>
          <p:cNvPr id="14" name="sketch line">
            <a:extLst>
              <a:ext uri="{FF2B5EF4-FFF2-40B4-BE49-F238E27FC236}">
                <a16:creationId xmlns:a16="http://schemas.microsoft.com/office/drawing/2014/main" id="{5A09F8C8-3B6F-414C-866C-80565B6107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50080" y="1850683"/>
            <a:ext cx="3291840" cy="18288"/>
          </a:xfrm>
          <a:custGeom>
            <a:avLst/>
            <a:gdLst>
              <a:gd name="connsiteX0" fmla="*/ 0 w 3291840"/>
              <a:gd name="connsiteY0" fmla="*/ 0 h 18288"/>
              <a:gd name="connsiteX1" fmla="*/ 658368 w 3291840"/>
              <a:gd name="connsiteY1" fmla="*/ 0 h 18288"/>
              <a:gd name="connsiteX2" fmla="*/ 1283818 w 3291840"/>
              <a:gd name="connsiteY2" fmla="*/ 0 h 18288"/>
              <a:gd name="connsiteX3" fmla="*/ 1909267 w 3291840"/>
              <a:gd name="connsiteY3" fmla="*/ 0 h 18288"/>
              <a:gd name="connsiteX4" fmla="*/ 2633472 w 3291840"/>
              <a:gd name="connsiteY4" fmla="*/ 0 h 18288"/>
              <a:gd name="connsiteX5" fmla="*/ 3291840 w 3291840"/>
              <a:gd name="connsiteY5" fmla="*/ 0 h 18288"/>
              <a:gd name="connsiteX6" fmla="*/ 3291840 w 3291840"/>
              <a:gd name="connsiteY6" fmla="*/ 18288 h 18288"/>
              <a:gd name="connsiteX7" fmla="*/ 2633472 w 3291840"/>
              <a:gd name="connsiteY7" fmla="*/ 18288 h 18288"/>
              <a:gd name="connsiteX8" fmla="*/ 2073859 w 3291840"/>
              <a:gd name="connsiteY8" fmla="*/ 18288 h 18288"/>
              <a:gd name="connsiteX9" fmla="*/ 1448410 w 3291840"/>
              <a:gd name="connsiteY9" fmla="*/ 18288 h 18288"/>
              <a:gd name="connsiteX10" fmla="*/ 822960 w 3291840"/>
              <a:gd name="connsiteY10" fmla="*/ 18288 h 18288"/>
              <a:gd name="connsiteX11" fmla="*/ 0 w 3291840"/>
              <a:gd name="connsiteY11" fmla="*/ 18288 h 18288"/>
              <a:gd name="connsiteX12" fmla="*/ 0 w 329184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291840" h="18288" fill="none" extrusionOk="0">
                <a:moveTo>
                  <a:pt x="0" y="0"/>
                </a:moveTo>
                <a:cubicBezTo>
                  <a:pt x="173077" y="-20031"/>
                  <a:pt x="443104" y="6424"/>
                  <a:pt x="658368" y="0"/>
                </a:cubicBezTo>
                <a:cubicBezTo>
                  <a:pt x="873632" y="-6424"/>
                  <a:pt x="1034028" y="11764"/>
                  <a:pt x="1283818" y="0"/>
                </a:cubicBezTo>
                <a:cubicBezTo>
                  <a:pt x="1533608" y="-11764"/>
                  <a:pt x="1691227" y="-30112"/>
                  <a:pt x="1909267" y="0"/>
                </a:cubicBezTo>
                <a:cubicBezTo>
                  <a:pt x="2127307" y="30112"/>
                  <a:pt x="2272465" y="-18735"/>
                  <a:pt x="2633472" y="0"/>
                </a:cubicBezTo>
                <a:cubicBezTo>
                  <a:pt x="2994479" y="18735"/>
                  <a:pt x="3023324" y="-32030"/>
                  <a:pt x="3291840" y="0"/>
                </a:cubicBezTo>
                <a:cubicBezTo>
                  <a:pt x="3291406" y="7551"/>
                  <a:pt x="3291373" y="9822"/>
                  <a:pt x="3291840" y="18288"/>
                </a:cubicBezTo>
                <a:cubicBezTo>
                  <a:pt x="3048445" y="38989"/>
                  <a:pt x="2846548" y="-14400"/>
                  <a:pt x="2633472" y="18288"/>
                </a:cubicBezTo>
                <a:cubicBezTo>
                  <a:pt x="2420396" y="50976"/>
                  <a:pt x="2304099" y="6336"/>
                  <a:pt x="2073859" y="18288"/>
                </a:cubicBezTo>
                <a:cubicBezTo>
                  <a:pt x="1843619" y="30240"/>
                  <a:pt x="1706926" y="10778"/>
                  <a:pt x="1448410" y="18288"/>
                </a:cubicBezTo>
                <a:cubicBezTo>
                  <a:pt x="1189894" y="25798"/>
                  <a:pt x="1002278" y="8992"/>
                  <a:pt x="822960" y="18288"/>
                </a:cubicBezTo>
                <a:cubicBezTo>
                  <a:pt x="643642" y="27585"/>
                  <a:pt x="307039" y="38051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291840" h="18288" stroke="0" extrusionOk="0">
                <a:moveTo>
                  <a:pt x="0" y="0"/>
                </a:moveTo>
                <a:cubicBezTo>
                  <a:pt x="195850" y="28018"/>
                  <a:pt x="434891" y="17390"/>
                  <a:pt x="592531" y="0"/>
                </a:cubicBezTo>
                <a:cubicBezTo>
                  <a:pt x="750171" y="-17390"/>
                  <a:pt x="1018709" y="32200"/>
                  <a:pt x="1316736" y="0"/>
                </a:cubicBezTo>
                <a:cubicBezTo>
                  <a:pt x="1614763" y="-32200"/>
                  <a:pt x="1696480" y="-11367"/>
                  <a:pt x="1876349" y="0"/>
                </a:cubicBezTo>
                <a:cubicBezTo>
                  <a:pt x="2056218" y="11367"/>
                  <a:pt x="2193364" y="13433"/>
                  <a:pt x="2435962" y="0"/>
                </a:cubicBezTo>
                <a:cubicBezTo>
                  <a:pt x="2678560" y="-13433"/>
                  <a:pt x="3010901" y="-42367"/>
                  <a:pt x="3291840" y="0"/>
                </a:cubicBezTo>
                <a:cubicBezTo>
                  <a:pt x="3291758" y="4406"/>
                  <a:pt x="3291751" y="9982"/>
                  <a:pt x="3291840" y="18288"/>
                </a:cubicBezTo>
                <a:cubicBezTo>
                  <a:pt x="3108993" y="14228"/>
                  <a:pt x="2952658" y="46900"/>
                  <a:pt x="2666390" y="18288"/>
                </a:cubicBezTo>
                <a:cubicBezTo>
                  <a:pt x="2380122" y="-10324"/>
                  <a:pt x="2263855" y="41055"/>
                  <a:pt x="2040941" y="18288"/>
                </a:cubicBezTo>
                <a:cubicBezTo>
                  <a:pt x="1818027" y="-4479"/>
                  <a:pt x="1675097" y="6509"/>
                  <a:pt x="1415491" y="18288"/>
                </a:cubicBezTo>
                <a:cubicBezTo>
                  <a:pt x="1155885" y="30068"/>
                  <a:pt x="852976" y="36210"/>
                  <a:pt x="691286" y="18288"/>
                </a:cubicBezTo>
                <a:cubicBezTo>
                  <a:pt x="529596" y="366"/>
                  <a:pt x="187183" y="13912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0C18AD62-A553-D258-A886-392F49012AB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11302" b="19135"/>
          <a:stretch/>
        </p:blipFill>
        <p:spPr>
          <a:xfrm>
            <a:off x="20" y="2665139"/>
            <a:ext cx="6181981" cy="4192863"/>
          </a:xfrm>
          <a:custGeom>
            <a:avLst/>
            <a:gdLst/>
            <a:ahLst/>
            <a:cxnLst/>
            <a:rect l="l" t="t" r="r" b="b"/>
            <a:pathLst>
              <a:path w="6005375" h="4192863">
                <a:moveTo>
                  <a:pt x="5424937" y="874"/>
                </a:moveTo>
                <a:cubicBezTo>
                  <a:pt x="5470440" y="-1251"/>
                  <a:pt x="5516123" y="499"/>
                  <a:pt x="5561495" y="6147"/>
                </a:cubicBezTo>
                <a:cubicBezTo>
                  <a:pt x="5636334" y="13389"/>
                  <a:pt x="5711424" y="18471"/>
                  <a:pt x="5786261" y="26095"/>
                </a:cubicBezTo>
                <a:cubicBezTo>
                  <a:pt x="5819550" y="29525"/>
                  <a:pt x="5853222" y="16820"/>
                  <a:pt x="5886002" y="28509"/>
                </a:cubicBezTo>
                <a:cubicBezTo>
                  <a:pt x="5922214" y="41469"/>
                  <a:pt x="5958870" y="47282"/>
                  <a:pt x="5995622" y="48044"/>
                </a:cubicBezTo>
                <a:lnTo>
                  <a:pt x="5998366" y="47926"/>
                </a:lnTo>
                <a:lnTo>
                  <a:pt x="5995171" y="398504"/>
                </a:lnTo>
                <a:cubicBezTo>
                  <a:pt x="5993433" y="528663"/>
                  <a:pt x="5993035" y="658806"/>
                  <a:pt x="5999656" y="788917"/>
                </a:cubicBezTo>
                <a:cubicBezTo>
                  <a:pt x="6009855" y="990282"/>
                  <a:pt x="6003364" y="1191519"/>
                  <a:pt x="5999656" y="1392757"/>
                </a:cubicBezTo>
                <a:cubicBezTo>
                  <a:pt x="5992506" y="1778706"/>
                  <a:pt x="6003364" y="2164146"/>
                  <a:pt x="5998730" y="2549586"/>
                </a:cubicBezTo>
                <a:cubicBezTo>
                  <a:pt x="5996744" y="2720440"/>
                  <a:pt x="5998994" y="2891040"/>
                  <a:pt x="6003364" y="3061895"/>
                </a:cubicBezTo>
                <a:cubicBezTo>
                  <a:pt x="6009720" y="3305846"/>
                  <a:pt x="5999922" y="3549924"/>
                  <a:pt x="5989196" y="3793749"/>
                </a:cubicBezTo>
                <a:cubicBezTo>
                  <a:pt x="5985594" y="3860794"/>
                  <a:pt x="5984646" y="3927918"/>
                  <a:pt x="5986348" y="3994981"/>
                </a:cubicBezTo>
                <a:lnTo>
                  <a:pt x="5999199" y="4192863"/>
                </a:lnTo>
                <a:lnTo>
                  <a:pt x="0" y="4192863"/>
                </a:lnTo>
                <a:lnTo>
                  <a:pt x="0" y="26225"/>
                </a:lnTo>
                <a:lnTo>
                  <a:pt x="10965" y="23935"/>
                </a:lnTo>
                <a:cubicBezTo>
                  <a:pt x="27502" y="19081"/>
                  <a:pt x="44569" y="16260"/>
                  <a:pt x="61788" y="15549"/>
                </a:cubicBezTo>
                <a:cubicBezTo>
                  <a:pt x="194437" y="-1096"/>
                  <a:pt x="327213" y="3351"/>
                  <a:pt x="460497" y="8815"/>
                </a:cubicBezTo>
                <a:cubicBezTo>
                  <a:pt x="692632" y="18217"/>
                  <a:pt x="925021" y="29144"/>
                  <a:pt x="1157537" y="25841"/>
                </a:cubicBezTo>
                <a:cubicBezTo>
                  <a:pt x="1393484" y="22410"/>
                  <a:pt x="1628922" y="29653"/>
                  <a:pt x="1864615" y="39182"/>
                </a:cubicBezTo>
                <a:cubicBezTo>
                  <a:pt x="1967913" y="43121"/>
                  <a:pt x="2071847" y="47059"/>
                  <a:pt x="2173493" y="17709"/>
                </a:cubicBezTo>
                <a:cubicBezTo>
                  <a:pt x="2196465" y="12334"/>
                  <a:pt x="2220416" y="12855"/>
                  <a:pt x="2243121" y="19234"/>
                </a:cubicBezTo>
                <a:cubicBezTo>
                  <a:pt x="2357219" y="45789"/>
                  <a:pt x="2471952" y="53666"/>
                  <a:pt x="2587321" y="27492"/>
                </a:cubicBezTo>
                <a:cubicBezTo>
                  <a:pt x="2719944" y="-1223"/>
                  <a:pt x="2856455" y="-7360"/>
                  <a:pt x="2991111" y="9323"/>
                </a:cubicBezTo>
                <a:cubicBezTo>
                  <a:pt x="3114231" y="23045"/>
                  <a:pt x="3237985" y="37911"/>
                  <a:pt x="3361358" y="26857"/>
                </a:cubicBezTo>
                <a:cubicBezTo>
                  <a:pt x="3556266" y="9323"/>
                  <a:pt x="3750918" y="24570"/>
                  <a:pt x="3945825" y="29271"/>
                </a:cubicBezTo>
                <a:cubicBezTo>
                  <a:pt x="4010625" y="30796"/>
                  <a:pt x="4075806" y="44137"/>
                  <a:pt x="4140224" y="32193"/>
                </a:cubicBezTo>
                <a:cubicBezTo>
                  <a:pt x="4241744" y="13389"/>
                  <a:pt x="4342120" y="20631"/>
                  <a:pt x="4443766" y="31177"/>
                </a:cubicBezTo>
                <a:cubicBezTo>
                  <a:pt x="4638419" y="51507"/>
                  <a:pt x="4832945" y="61290"/>
                  <a:pt x="5026708" y="23172"/>
                </a:cubicBezTo>
                <a:cubicBezTo>
                  <a:pt x="5086807" y="11229"/>
                  <a:pt x="5146524" y="4368"/>
                  <a:pt x="5207640" y="20377"/>
                </a:cubicBezTo>
                <a:cubicBezTo>
                  <a:pt x="5234626" y="26539"/>
                  <a:pt x="5262719" y="26019"/>
                  <a:pt x="5289465" y="18853"/>
                </a:cubicBezTo>
                <a:cubicBezTo>
                  <a:pt x="5334113" y="9000"/>
                  <a:pt x="5379435" y="2999"/>
                  <a:pt x="5424937" y="874"/>
                </a:cubicBezTo>
                <a:close/>
              </a:path>
            </a:pathLst>
          </a:cu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9F55A9C-D61F-4624-BBB5-A42AE25D459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744" b="7522"/>
          <a:stretch/>
        </p:blipFill>
        <p:spPr>
          <a:xfrm>
            <a:off x="6096001" y="2654313"/>
            <a:ext cx="6096002" cy="4203687"/>
          </a:xfrm>
          <a:custGeom>
            <a:avLst/>
            <a:gdLst/>
            <a:ahLst/>
            <a:cxnLst/>
            <a:rect l="l" t="t" r="r" b="b"/>
            <a:pathLst>
              <a:path w="6006951" h="4203687">
                <a:moveTo>
                  <a:pt x="1041516" y="879"/>
                </a:moveTo>
                <a:cubicBezTo>
                  <a:pt x="1141687" y="5084"/>
                  <a:pt x="1240768" y="23261"/>
                  <a:pt x="1340635" y="31075"/>
                </a:cubicBezTo>
                <a:cubicBezTo>
                  <a:pt x="1435675" y="38571"/>
                  <a:pt x="1530714" y="49499"/>
                  <a:pt x="1626262" y="34506"/>
                </a:cubicBezTo>
                <a:cubicBezTo>
                  <a:pt x="1719980" y="21762"/>
                  <a:pt x="1814765" y="18776"/>
                  <a:pt x="1909093" y="25612"/>
                </a:cubicBezTo>
                <a:cubicBezTo>
                  <a:pt x="2013408" y="30821"/>
                  <a:pt x="2117468" y="48101"/>
                  <a:pt x="2222418" y="33616"/>
                </a:cubicBezTo>
                <a:cubicBezTo>
                  <a:pt x="2235644" y="32269"/>
                  <a:pt x="2248998" y="34010"/>
                  <a:pt x="2261425" y="38699"/>
                </a:cubicBezTo>
                <a:cubicBezTo>
                  <a:pt x="2302223" y="52255"/>
                  <a:pt x="2346173" y="53094"/>
                  <a:pt x="2387466" y="41113"/>
                </a:cubicBezTo>
                <a:cubicBezTo>
                  <a:pt x="2439687" y="27213"/>
                  <a:pt x="2494525" y="26297"/>
                  <a:pt x="2547178" y="38445"/>
                </a:cubicBezTo>
                <a:cubicBezTo>
                  <a:pt x="2625446" y="55470"/>
                  <a:pt x="2703968" y="72242"/>
                  <a:pt x="2785412" y="58266"/>
                </a:cubicBezTo>
                <a:cubicBezTo>
                  <a:pt x="2832805" y="50261"/>
                  <a:pt x="2876767" y="30821"/>
                  <a:pt x="2923524" y="21673"/>
                </a:cubicBezTo>
                <a:cubicBezTo>
                  <a:pt x="3058205" y="-4628"/>
                  <a:pt x="3194158" y="3249"/>
                  <a:pt x="3330110" y="12143"/>
                </a:cubicBezTo>
                <a:cubicBezTo>
                  <a:pt x="3462886" y="20910"/>
                  <a:pt x="3595026" y="38952"/>
                  <a:pt x="3728564" y="36284"/>
                </a:cubicBezTo>
                <a:cubicBezTo>
                  <a:pt x="3756999" y="36500"/>
                  <a:pt x="3785372" y="38876"/>
                  <a:pt x="3813438" y="43400"/>
                </a:cubicBezTo>
                <a:cubicBezTo>
                  <a:pt x="3917626" y="57122"/>
                  <a:pt x="4022322" y="70082"/>
                  <a:pt x="4125366" y="42383"/>
                </a:cubicBezTo>
                <a:cubicBezTo>
                  <a:pt x="4217750" y="17340"/>
                  <a:pt x="4314149" y="10695"/>
                  <a:pt x="4409087" y="22816"/>
                </a:cubicBezTo>
                <a:cubicBezTo>
                  <a:pt x="4534099" y="39194"/>
                  <a:pt x="4660458" y="42777"/>
                  <a:pt x="4786195" y="33489"/>
                </a:cubicBezTo>
                <a:cubicBezTo>
                  <a:pt x="4825659" y="29563"/>
                  <a:pt x="4865339" y="28153"/>
                  <a:pt x="4904994" y="29296"/>
                </a:cubicBezTo>
                <a:cubicBezTo>
                  <a:pt x="5194178" y="42510"/>
                  <a:pt x="5484252" y="25103"/>
                  <a:pt x="5772928" y="55851"/>
                </a:cubicBezTo>
                <a:cubicBezTo>
                  <a:pt x="5818560" y="61232"/>
                  <a:pt x="5864504" y="61626"/>
                  <a:pt x="5909961" y="57111"/>
                </a:cubicBezTo>
                <a:lnTo>
                  <a:pt x="6006951" y="36719"/>
                </a:lnTo>
                <a:lnTo>
                  <a:pt x="6006951" y="4203687"/>
                </a:lnTo>
                <a:lnTo>
                  <a:pt x="11720" y="4203687"/>
                </a:lnTo>
                <a:lnTo>
                  <a:pt x="11786" y="4203489"/>
                </a:lnTo>
                <a:cubicBezTo>
                  <a:pt x="27809" y="3962716"/>
                  <a:pt x="39197" y="3721434"/>
                  <a:pt x="15626" y="3481297"/>
                </a:cubicBezTo>
                <a:cubicBezTo>
                  <a:pt x="-847" y="3334800"/>
                  <a:pt x="-4304" y="3187234"/>
                  <a:pt x="5296" y="3040178"/>
                </a:cubicBezTo>
                <a:cubicBezTo>
                  <a:pt x="11786" y="2956021"/>
                  <a:pt x="18539" y="2871864"/>
                  <a:pt x="22776" y="2787582"/>
                </a:cubicBezTo>
                <a:cubicBezTo>
                  <a:pt x="28180" y="2667690"/>
                  <a:pt x="25173" y="2547584"/>
                  <a:pt x="13771" y="2428074"/>
                </a:cubicBezTo>
                <a:cubicBezTo>
                  <a:pt x="4237" y="2336939"/>
                  <a:pt x="3177" y="2245180"/>
                  <a:pt x="10593" y="2153867"/>
                </a:cubicBezTo>
                <a:cubicBezTo>
                  <a:pt x="25690" y="1998396"/>
                  <a:pt x="9931" y="1842923"/>
                  <a:pt x="5032" y="1687576"/>
                </a:cubicBezTo>
                <a:cubicBezTo>
                  <a:pt x="-3577" y="1401802"/>
                  <a:pt x="20393" y="1116155"/>
                  <a:pt x="9666" y="830380"/>
                </a:cubicBezTo>
                <a:cubicBezTo>
                  <a:pt x="3841" y="689018"/>
                  <a:pt x="16420" y="547783"/>
                  <a:pt x="9666" y="406421"/>
                </a:cubicBezTo>
                <a:cubicBezTo>
                  <a:pt x="4105" y="305866"/>
                  <a:pt x="397" y="205310"/>
                  <a:pt x="4105" y="104628"/>
                </a:cubicBezTo>
                <a:lnTo>
                  <a:pt x="8821" y="33297"/>
                </a:lnTo>
                <a:lnTo>
                  <a:pt x="35743" y="28771"/>
                </a:lnTo>
                <a:cubicBezTo>
                  <a:pt x="151314" y="14091"/>
                  <a:pt x="268377" y="13376"/>
                  <a:pt x="384397" y="26755"/>
                </a:cubicBezTo>
                <a:cubicBezTo>
                  <a:pt x="448561" y="35141"/>
                  <a:pt x="512980" y="47847"/>
                  <a:pt x="578287" y="35141"/>
                </a:cubicBezTo>
                <a:cubicBezTo>
                  <a:pt x="584437" y="34048"/>
                  <a:pt x="590625" y="36818"/>
                  <a:pt x="593916" y="42129"/>
                </a:cubicBezTo>
                <a:cubicBezTo>
                  <a:pt x="626188" y="81517"/>
                  <a:pt x="668117" y="80246"/>
                  <a:pt x="710936" y="67541"/>
                </a:cubicBezTo>
                <a:cubicBezTo>
                  <a:pt x="739041" y="58837"/>
                  <a:pt x="766587" y="48406"/>
                  <a:pt x="793396" y="36284"/>
                </a:cubicBezTo>
                <a:cubicBezTo>
                  <a:pt x="840332" y="16819"/>
                  <a:pt x="890189" y="5308"/>
                  <a:pt x="940911" y="2233"/>
                </a:cubicBezTo>
                <a:cubicBezTo>
                  <a:pt x="974613" y="-372"/>
                  <a:pt x="1008125" y="-522"/>
                  <a:pt x="1041516" y="879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39106392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7C98A213-5994-475E-B327-DC6EC27FBA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59C87BC-D01E-EB6F-0898-1B96F95437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8881" y="670218"/>
            <a:ext cx="10909640" cy="106583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6600">
                <a:solidFill>
                  <a:schemeClr val="tx1"/>
                </a:solidFill>
              </a:rPr>
              <a:t>Writing framework</a:t>
            </a:r>
          </a:p>
        </p:txBody>
      </p:sp>
      <p:sp>
        <p:nvSpPr>
          <p:cNvPr id="16" name="sketch line">
            <a:extLst>
              <a:ext uri="{FF2B5EF4-FFF2-40B4-BE49-F238E27FC236}">
                <a16:creationId xmlns:a16="http://schemas.microsoft.com/office/drawing/2014/main" id="{4B030A0D-0DAD-4A99-89BB-419527D6A6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389376" y="1800088"/>
            <a:ext cx="5410200" cy="18288"/>
          </a:xfrm>
          <a:custGeom>
            <a:avLst/>
            <a:gdLst>
              <a:gd name="connsiteX0" fmla="*/ 0 w 5410200"/>
              <a:gd name="connsiteY0" fmla="*/ 0 h 18288"/>
              <a:gd name="connsiteX1" fmla="*/ 568071 w 5410200"/>
              <a:gd name="connsiteY1" fmla="*/ 0 h 18288"/>
              <a:gd name="connsiteX2" fmla="*/ 1298448 w 5410200"/>
              <a:gd name="connsiteY2" fmla="*/ 0 h 18288"/>
              <a:gd name="connsiteX3" fmla="*/ 1920621 w 5410200"/>
              <a:gd name="connsiteY3" fmla="*/ 0 h 18288"/>
              <a:gd name="connsiteX4" fmla="*/ 2488692 w 5410200"/>
              <a:gd name="connsiteY4" fmla="*/ 0 h 18288"/>
              <a:gd name="connsiteX5" fmla="*/ 3219069 w 5410200"/>
              <a:gd name="connsiteY5" fmla="*/ 0 h 18288"/>
              <a:gd name="connsiteX6" fmla="*/ 3895344 w 5410200"/>
              <a:gd name="connsiteY6" fmla="*/ 0 h 18288"/>
              <a:gd name="connsiteX7" fmla="*/ 4571619 w 5410200"/>
              <a:gd name="connsiteY7" fmla="*/ 0 h 18288"/>
              <a:gd name="connsiteX8" fmla="*/ 5410200 w 5410200"/>
              <a:gd name="connsiteY8" fmla="*/ 0 h 18288"/>
              <a:gd name="connsiteX9" fmla="*/ 5410200 w 5410200"/>
              <a:gd name="connsiteY9" fmla="*/ 18288 h 18288"/>
              <a:gd name="connsiteX10" fmla="*/ 4842129 w 5410200"/>
              <a:gd name="connsiteY10" fmla="*/ 18288 h 18288"/>
              <a:gd name="connsiteX11" fmla="*/ 4328160 w 5410200"/>
              <a:gd name="connsiteY11" fmla="*/ 18288 h 18288"/>
              <a:gd name="connsiteX12" fmla="*/ 3597783 w 5410200"/>
              <a:gd name="connsiteY12" fmla="*/ 18288 h 18288"/>
              <a:gd name="connsiteX13" fmla="*/ 3029712 w 5410200"/>
              <a:gd name="connsiteY13" fmla="*/ 18288 h 18288"/>
              <a:gd name="connsiteX14" fmla="*/ 2299335 w 5410200"/>
              <a:gd name="connsiteY14" fmla="*/ 18288 h 18288"/>
              <a:gd name="connsiteX15" fmla="*/ 1514856 w 5410200"/>
              <a:gd name="connsiteY15" fmla="*/ 18288 h 18288"/>
              <a:gd name="connsiteX16" fmla="*/ 892683 w 5410200"/>
              <a:gd name="connsiteY16" fmla="*/ 18288 h 18288"/>
              <a:gd name="connsiteX17" fmla="*/ 0 w 5410200"/>
              <a:gd name="connsiteY17" fmla="*/ 18288 h 18288"/>
              <a:gd name="connsiteX18" fmla="*/ 0 w 5410200"/>
              <a:gd name="connsiteY18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5410200" h="18288" fill="none" extrusionOk="0">
                <a:moveTo>
                  <a:pt x="0" y="0"/>
                </a:moveTo>
                <a:cubicBezTo>
                  <a:pt x="163050" y="-18707"/>
                  <a:pt x="319321" y="-16364"/>
                  <a:pt x="568071" y="0"/>
                </a:cubicBezTo>
                <a:cubicBezTo>
                  <a:pt x="816821" y="16364"/>
                  <a:pt x="1013224" y="-7268"/>
                  <a:pt x="1298448" y="0"/>
                </a:cubicBezTo>
                <a:cubicBezTo>
                  <a:pt x="1583672" y="7268"/>
                  <a:pt x="1631711" y="-3367"/>
                  <a:pt x="1920621" y="0"/>
                </a:cubicBezTo>
                <a:cubicBezTo>
                  <a:pt x="2209531" y="3367"/>
                  <a:pt x="2364420" y="-19184"/>
                  <a:pt x="2488692" y="0"/>
                </a:cubicBezTo>
                <a:cubicBezTo>
                  <a:pt x="2612964" y="19184"/>
                  <a:pt x="3023298" y="-34627"/>
                  <a:pt x="3219069" y="0"/>
                </a:cubicBezTo>
                <a:cubicBezTo>
                  <a:pt x="3414840" y="34627"/>
                  <a:pt x="3656810" y="24043"/>
                  <a:pt x="3895344" y="0"/>
                </a:cubicBezTo>
                <a:cubicBezTo>
                  <a:pt x="4133879" y="-24043"/>
                  <a:pt x="4393984" y="-19577"/>
                  <a:pt x="4571619" y="0"/>
                </a:cubicBezTo>
                <a:cubicBezTo>
                  <a:pt x="4749255" y="19577"/>
                  <a:pt x="5179928" y="-6281"/>
                  <a:pt x="5410200" y="0"/>
                </a:cubicBezTo>
                <a:cubicBezTo>
                  <a:pt x="5410730" y="6954"/>
                  <a:pt x="5410934" y="12839"/>
                  <a:pt x="5410200" y="18288"/>
                </a:cubicBezTo>
                <a:cubicBezTo>
                  <a:pt x="5139060" y="6751"/>
                  <a:pt x="5121593" y="31035"/>
                  <a:pt x="4842129" y="18288"/>
                </a:cubicBezTo>
                <a:cubicBezTo>
                  <a:pt x="4562665" y="5541"/>
                  <a:pt x="4448273" y="9487"/>
                  <a:pt x="4328160" y="18288"/>
                </a:cubicBezTo>
                <a:cubicBezTo>
                  <a:pt x="4208047" y="27089"/>
                  <a:pt x="3760936" y="22567"/>
                  <a:pt x="3597783" y="18288"/>
                </a:cubicBezTo>
                <a:cubicBezTo>
                  <a:pt x="3434630" y="14009"/>
                  <a:pt x="3299718" y="33213"/>
                  <a:pt x="3029712" y="18288"/>
                </a:cubicBezTo>
                <a:cubicBezTo>
                  <a:pt x="2759706" y="3363"/>
                  <a:pt x="2640159" y="27394"/>
                  <a:pt x="2299335" y="18288"/>
                </a:cubicBezTo>
                <a:cubicBezTo>
                  <a:pt x="1958511" y="9182"/>
                  <a:pt x="1801186" y="28985"/>
                  <a:pt x="1514856" y="18288"/>
                </a:cubicBezTo>
                <a:cubicBezTo>
                  <a:pt x="1228526" y="7591"/>
                  <a:pt x="1063509" y="-5305"/>
                  <a:pt x="892683" y="18288"/>
                </a:cubicBezTo>
                <a:cubicBezTo>
                  <a:pt x="721857" y="41881"/>
                  <a:pt x="186945" y="-20897"/>
                  <a:pt x="0" y="18288"/>
                </a:cubicBezTo>
                <a:cubicBezTo>
                  <a:pt x="-570" y="9279"/>
                  <a:pt x="132" y="5100"/>
                  <a:pt x="0" y="0"/>
                </a:cubicBezTo>
                <a:close/>
              </a:path>
              <a:path w="5410200" h="18288" stroke="0" extrusionOk="0">
                <a:moveTo>
                  <a:pt x="0" y="0"/>
                </a:moveTo>
                <a:cubicBezTo>
                  <a:pt x="285096" y="-4925"/>
                  <a:pt x="376456" y="22268"/>
                  <a:pt x="622173" y="0"/>
                </a:cubicBezTo>
                <a:cubicBezTo>
                  <a:pt x="867890" y="-22268"/>
                  <a:pt x="1031392" y="7228"/>
                  <a:pt x="1136142" y="0"/>
                </a:cubicBezTo>
                <a:cubicBezTo>
                  <a:pt x="1240892" y="-7228"/>
                  <a:pt x="1561853" y="9877"/>
                  <a:pt x="1920621" y="0"/>
                </a:cubicBezTo>
                <a:cubicBezTo>
                  <a:pt x="2279389" y="-9877"/>
                  <a:pt x="2367255" y="19546"/>
                  <a:pt x="2542794" y="0"/>
                </a:cubicBezTo>
                <a:cubicBezTo>
                  <a:pt x="2718333" y="-19546"/>
                  <a:pt x="2866732" y="-22226"/>
                  <a:pt x="3164967" y="0"/>
                </a:cubicBezTo>
                <a:cubicBezTo>
                  <a:pt x="3463202" y="22226"/>
                  <a:pt x="3568055" y="-2765"/>
                  <a:pt x="3949446" y="0"/>
                </a:cubicBezTo>
                <a:cubicBezTo>
                  <a:pt x="4330837" y="2765"/>
                  <a:pt x="4287895" y="10557"/>
                  <a:pt x="4517517" y="0"/>
                </a:cubicBezTo>
                <a:cubicBezTo>
                  <a:pt x="4747139" y="-10557"/>
                  <a:pt x="5149588" y="8716"/>
                  <a:pt x="5410200" y="0"/>
                </a:cubicBezTo>
                <a:cubicBezTo>
                  <a:pt x="5409517" y="5414"/>
                  <a:pt x="5409480" y="12510"/>
                  <a:pt x="5410200" y="18288"/>
                </a:cubicBezTo>
                <a:cubicBezTo>
                  <a:pt x="5163327" y="41494"/>
                  <a:pt x="5008749" y="10693"/>
                  <a:pt x="4842129" y="18288"/>
                </a:cubicBezTo>
                <a:cubicBezTo>
                  <a:pt x="4675509" y="25883"/>
                  <a:pt x="4433401" y="-615"/>
                  <a:pt x="4165854" y="18288"/>
                </a:cubicBezTo>
                <a:cubicBezTo>
                  <a:pt x="3898308" y="37191"/>
                  <a:pt x="3809032" y="-8710"/>
                  <a:pt x="3543681" y="18288"/>
                </a:cubicBezTo>
                <a:cubicBezTo>
                  <a:pt x="3278330" y="45286"/>
                  <a:pt x="3073876" y="-15917"/>
                  <a:pt x="2759202" y="18288"/>
                </a:cubicBezTo>
                <a:cubicBezTo>
                  <a:pt x="2444528" y="52493"/>
                  <a:pt x="2204144" y="3372"/>
                  <a:pt x="1974723" y="18288"/>
                </a:cubicBezTo>
                <a:cubicBezTo>
                  <a:pt x="1745302" y="33204"/>
                  <a:pt x="1602335" y="31490"/>
                  <a:pt x="1406652" y="18288"/>
                </a:cubicBezTo>
                <a:cubicBezTo>
                  <a:pt x="1210969" y="5086"/>
                  <a:pt x="923948" y="3161"/>
                  <a:pt x="730377" y="18288"/>
                </a:cubicBezTo>
                <a:cubicBezTo>
                  <a:pt x="536806" y="33415"/>
                  <a:pt x="336496" y="-141"/>
                  <a:pt x="0" y="18288"/>
                </a:cubicBezTo>
                <a:cubicBezTo>
                  <a:pt x="-306" y="11061"/>
                  <a:pt x="-655" y="7751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 descr="A close-up of a document&#10;&#10;Description automatically generated">
            <a:extLst>
              <a:ext uri="{FF2B5EF4-FFF2-40B4-BE49-F238E27FC236}">
                <a16:creationId xmlns:a16="http://schemas.microsoft.com/office/drawing/2014/main" id="{FA985BEA-13E2-CC5A-C332-3F79AD359A5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2608" y="3499049"/>
            <a:ext cx="3758184" cy="1841510"/>
          </a:xfrm>
          <a:prstGeom prst="rect">
            <a:avLst/>
          </a:prstGeom>
        </p:spPr>
      </p:pic>
      <p:pic>
        <p:nvPicPr>
          <p:cNvPr id="5" name="Content Placeholder 4" descr="A close-up of a survey&#10;&#10;Description automatically generated">
            <a:extLst>
              <a:ext uri="{FF2B5EF4-FFF2-40B4-BE49-F238E27FC236}">
                <a16:creationId xmlns:a16="http://schemas.microsoft.com/office/drawing/2014/main" id="{2234E2E7-9267-6EC7-8E5A-E584B0CDB8D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4216908" y="3513142"/>
            <a:ext cx="3758184" cy="1813324"/>
          </a:xfrm>
          <a:prstGeom prst="rect">
            <a:avLst/>
          </a:prstGeom>
        </p:spPr>
      </p:pic>
      <p:pic>
        <p:nvPicPr>
          <p:cNvPr id="9" name="Picture 8" descr="A screenshot of a document&#10;&#10;Description automatically generated">
            <a:extLst>
              <a:ext uri="{FF2B5EF4-FFF2-40B4-BE49-F238E27FC236}">
                <a16:creationId xmlns:a16="http://schemas.microsoft.com/office/drawing/2014/main" id="{54712444-D635-D892-DC18-0D767D0C789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41208" y="3874868"/>
            <a:ext cx="3758184" cy="10898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82556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F036B38D-E5DC-D9E0-7EA6-66010C655B7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6311196"/>
              </p:ext>
            </p:extLst>
          </p:nvPr>
        </p:nvGraphicFramePr>
        <p:xfrm>
          <a:off x="838200" y="428340"/>
          <a:ext cx="10515600" cy="5918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257800">
                  <a:extLst>
                    <a:ext uri="{9D8B030D-6E8A-4147-A177-3AD203B41FA5}">
                      <a16:colId xmlns:a16="http://schemas.microsoft.com/office/drawing/2014/main" val="4137947386"/>
                    </a:ext>
                  </a:extLst>
                </a:gridCol>
                <a:gridCol w="5257800">
                  <a:extLst>
                    <a:ext uri="{9D8B030D-6E8A-4147-A177-3AD203B41FA5}">
                      <a16:colId xmlns:a16="http://schemas.microsoft.com/office/drawing/2014/main" val="42883445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9410222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3200" dirty="0"/>
                        <a:t>TESTED SUBJECTS (READING, MATHS, SPAG)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3200" dirty="0"/>
                        <a:t>N-99 = NOT MET STANDARD</a:t>
                      </a:r>
                    </a:p>
                    <a:p>
                      <a:r>
                        <a:rPr lang="en-GB" sz="3200" dirty="0"/>
                        <a:t>100-109 = EXPECTED STANDARD</a:t>
                      </a:r>
                    </a:p>
                    <a:p>
                      <a:r>
                        <a:rPr lang="en-GB" sz="3200" dirty="0"/>
                        <a:t>110+ = GREATER DEPTH STANDARD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4093816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3200" dirty="0"/>
                        <a:t>WRITING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3200" dirty="0"/>
                        <a:t>PRE-KEY STAGE (Y2 standard): HNM/BLW/B</a:t>
                      </a:r>
                    </a:p>
                    <a:p>
                      <a:r>
                        <a:rPr lang="en-GB" sz="3200" dirty="0"/>
                        <a:t>WORKING TOWARDS KS2 = WTS</a:t>
                      </a:r>
                    </a:p>
                    <a:p>
                      <a:r>
                        <a:rPr lang="en-GB" sz="3200" dirty="0"/>
                        <a:t>EXECTED STANDARD = EXS</a:t>
                      </a:r>
                    </a:p>
                    <a:p>
                      <a:r>
                        <a:rPr lang="en-GB" sz="3200" dirty="0"/>
                        <a:t>GREATER DEPTH = GDS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512078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197434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2E442304-DDBD-4F7B-8017-36BCC863FB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7697A44-0B57-5809-42CD-3C3B094900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5000" y="640823"/>
            <a:ext cx="3418659" cy="5583148"/>
          </a:xfrm>
        </p:spPr>
        <p:txBody>
          <a:bodyPr anchor="ctr">
            <a:normAutofit/>
          </a:bodyPr>
          <a:lstStyle/>
          <a:p>
            <a:r>
              <a:rPr lang="en-GB" sz="5400"/>
              <a:t>Next Parent Event (28.2.24)</a:t>
            </a:r>
          </a:p>
        </p:txBody>
      </p:sp>
      <p:sp>
        <p:nvSpPr>
          <p:cNvPr id="11" name="sketch line">
            <a:extLst>
              <a:ext uri="{FF2B5EF4-FFF2-40B4-BE49-F238E27FC236}">
                <a16:creationId xmlns:a16="http://schemas.microsoft.com/office/drawing/2014/main" id="{5E107275-3853-46FD-A241-DE4355A426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1627450" y="3462719"/>
            <a:ext cx="5410200" cy="18288"/>
          </a:xfrm>
          <a:custGeom>
            <a:avLst/>
            <a:gdLst>
              <a:gd name="connsiteX0" fmla="*/ 0 w 5410200"/>
              <a:gd name="connsiteY0" fmla="*/ 0 h 18288"/>
              <a:gd name="connsiteX1" fmla="*/ 568071 w 5410200"/>
              <a:gd name="connsiteY1" fmla="*/ 0 h 18288"/>
              <a:gd name="connsiteX2" fmla="*/ 1298448 w 5410200"/>
              <a:gd name="connsiteY2" fmla="*/ 0 h 18288"/>
              <a:gd name="connsiteX3" fmla="*/ 1920621 w 5410200"/>
              <a:gd name="connsiteY3" fmla="*/ 0 h 18288"/>
              <a:gd name="connsiteX4" fmla="*/ 2488692 w 5410200"/>
              <a:gd name="connsiteY4" fmla="*/ 0 h 18288"/>
              <a:gd name="connsiteX5" fmla="*/ 3219069 w 5410200"/>
              <a:gd name="connsiteY5" fmla="*/ 0 h 18288"/>
              <a:gd name="connsiteX6" fmla="*/ 3895344 w 5410200"/>
              <a:gd name="connsiteY6" fmla="*/ 0 h 18288"/>
              <a:gd name="connsiteX7" fmla="*/ 4571619 w 5410200"/>
              <a:gd name="connsiteY7" fmla="*/ 0 h 18288"/>
              <a:gd name="connsiteX8" fmla="*/ 5410200 w 5410200"/>
              <a:gd name="connsiteY8" fmla="*/ 0 h 18288"/>
              <a:gd name="connsiteX9" fmla="*/ 5410200 w 5410200"/>
              <a:gd name="connsiteY9" fmla="*/ 18288 h 18288"/>
              <a:gd name="connsiteX10" fmla="*/ 4842129 w 5410200"/>
              <a:gd name="connsiteY10" fmla="*/ 18288 h 18288"/>
              <a:gd name="connsiteX11" fmla="*/ 4328160 w 5410200"/>
              <a:gd name="connsiteY11" fmla="*/ 18288 h 18288"/>
              <a:gd name="connsiteX12" fmla="*/ 3597783 w 5410200"/>
              <a:gd name="connsiteY12" fmla="*/ 18288 h 18288"/>
              <a:gd name="connsiteX13" fmla="*/ 3029712 w 5410200"/>
              <a:gd name="connsiteY13" fmla="*/ 18288 h 18288"/>
              <a:gd name="connsiteX14" fmla="*/ 2299335 w 5410200"/>
              <a:gd name="connsiteY14" fmla="*/ 18288 h 18288"/>
              <a:gd name="connsiteX15" fmla="*/ 1514856 w 5410200"/>
              <a:gd name="connsiteY15" fmla="*/ 18288 h 18288"/>
              <a:gd name="connsiteX16" fmla="*/ 892683 w 5410200"/>
              <a:gd name="connsiteY16" fmla="*/ 18288 h 18288"/>
              <a:gd name="connsiteX17" fmla="*/ 0 w 5410200"/>
              <a:gd name="connsiteY17" fmla="*/ 18288 h 18288"/>
              <a:gd name="connsiteX18" fmla="*/ 0 w 5410200"/>
              <a:gd name="connsiteY18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5410200" h="18288" fill="none" extrusionOk="0">
                <a:moveTo>
                  <a:pt x="0" y="0"/>
                </a:moveTo>
                <a:cubicBezTo>
                  <a:pt x="163050" y="-18707"/>
                  <a:pt x="319321" y="-16364"/>
                  <a:pt x="568071" y="0"/>
                </a:cubicBezTo>
                <a:cubicBezTo>
                  <a:pt x="816821" y="16364"/>
                  <a:pt x="1013224" y="-7268"/>
                  <a:pt x="1298448" y="0"/>
                </a:cubicBezTo>
                <a:cubicBezTo>
                  <a:pt x="1583672" y="7268"/>
                  <a:pt x="1631711" y="-3367"/>
                  <a:pt x="1920621" y="0"/>
                </a:cubicBezTo>
                <a:cubicBezTo>
                  <a:pt x="2209531" y="3367"/>
                  <a:pt x="2364420" y="-19184"/>
                  <a:pt x="2488692" y="0"/>
                </a:cubicBezTo>
                <a:cubicBezTo>
                  <a:pt x="2612964" y="19184"/>
                  <a:pt x="3023298" y="-34627"/>
                  <a:pt x="3219069" y="0"/>
                </a:cubicBezTo>
                <a:cubicBezTo>
                  <a:pt x="3414840" y="34627"/>
                  <a:pt x="3656810" y="24043"/>
                  <a:pt x="3895344" y="0"/>
                </a:cubicBezTo>
                <a:cubicBezTo>
                  <a:pt x="4133879" y="-24043"/>
                  <a:pt x="4393984" y="-19577"/>
                  <a:pt x="4571619" y="0"/>
                </a:cubicBezTo>
                <a:cubicBezTo>
                  <a:pt x="4749255" y="19577"/>
                  <a:pt x="5179928" y="-6281"/>
                  <a:pt x="5410200" y="0"/>
                </a:cubicBezTo>
                <a:cubicBezTo>
                  <a:pt x="5410730" y="6954"/>
                  <a:pt x="5410934" y="12839"/>
                  <a:pt x="5410200" y="18288"/>
                </a:cubicBezTo>
                <a:cubicBezTo>
                  <a:pt x="5139060" y="6751"/>
                  <a:pt x="5121593" y="31035"/>
                  <a:pt x="4842129" y="18288"/>
                </a:cubicBezTo>
                <a:cubicBezTo>
                  <a:pt x="4562665" y="5541"/>
                  <a:pt x="4448273" y="9487"/>
                  <a:pt x="4328160" y="18288"/>
                </a:cubicBezTo>
                <a:cubicBezTo>
                  <a:pt x="4208047" y="27089"/>
                  <a:pt x="3760936" y="22567"/>
                  <a:pt x="3597783" y="18288"/>
                </a:cubicBezTo>
                <a:cubicBezTo>
                  <a:pt x="3434630" y="14009"/>
                  <a:pt x="3299718" y="33213"/>
                  <a:pt x="3029712" y="18288"/>
                </a:cubicBezTo>
                <a:cubicBezTo>
                  <a:pt x="2759706" y="3363"/>
                  <a:pt x="2640159" y="27394"/>
                  <a:pt x="2299335" y="18288"/>
                </a:cubicBezTo>
                <a:cubicBezTo>
                  <a:pt x="1958511" y="9182"/>
                  <a:pt x="1801186" y="28985"/>
                  <a:pt x="1514856" y="18288"/>
                </a:cubicBezTo>
                <a:cubicBezTo>
                  <a:pt x="1228526" y="7591"/>
                  <a:pt x="1063509" y="-5305"/>
                  <a:pt x="892683" y="18288"/>
                </a:cubicBezTo>
                <a:cubicBezTo>
                  <a:pt x="721857" y="41881"/>
                  <a:pt x="186945" y="-20897"/>
                  <a:pt x="0" y="18288"/>
                </a:cubicBezTo>
                <a:cubicBezTo>
                  <a:pt x="-570" y="9279"/>
                  <a:pt x="132" y="5100"/>
                  <a:pt x="0" y="0"/>
                </a:cubicBezTo>
                <a:close/>
              </a:path>
              <a:path w="5410200" h="18288" stroke="0" extrusionOk="0">
                <a:moveTo>
                  <a:pt x="0" y="0"/>
                </a:moveTo>
                <a:cubicBezTo>
                  <a:pt x="285096" y="-4925"/>
                  <a:pt x="376456" y="22268"/>
                  <a:pt x="622173" y="0"/>
                </a:cubicBezTo>
                <a:cubicBezTo>
                  <a:pt x="867890" y="-22268"/>
                  <a:pt x="1031392" y="7228"/>
                  <a:pt x="1136142" y="0"/>
                </a:cubicBezTo>
                <a:cubicBezTo>
                  <a:pt x="1240892" y="-7228"/>
                  <a:pt x="1561853" y="9877"/>
                  <a:pt x="1920621" y="0"/>
                </a:cubicBezTo>
                <a:cubicBezTo>
                  <a:pt x="2279389" y="-9877"/>
                  <a:pt x="2367255" y="19546"/>
                  <a:pt x="2542794" y="0"/>
                </a:cubicBezTo>
                <a:cubicBezTo>
                  <a:pt x="2718333" y="-19546"/>
                  <a:pt x="2866732" y="-22226"/>
                  <a:pt x="3164967" y="0"/>
                </a:cubicBezTo>
                <a:cubicBezTo>
                  <a:pt x="3463202" y="22226"/>
                  <a:pt x="3568055" y="-2765"/>
                  <a:pt x="3949446" y="0"/>
                </a:cubicBezTo>
                <a:cubicBezTo>
                  <a:pt x="4330837" y="2765"/>
                  <a:pt x="4287895" y="10557"/>
                  <a:pt x="4517517" y="0"/>
                </a:cubicBezTo>
                <a:cubicBezTo>
                  <a:pt x="4747139" y="-10557"/>
                  <a:pt x="5149588" y="8716"/>
                  <a:pt x="5410200" y="0"/>
                </a:cubicBezTo>
                <a:cubicBezTo>
                  <a:pt x="5409517" y="5414"/>
                  <a:pt x="5409480" y="12510"/>
                  <a:pt x="5410200" y="18288"/>
                </a:cubicBezTo>
                <a:cubicBezTo>
                  <a:pt x="5163327" y="41494"/>
                  <a:pt x="5008749" y="10693"/>
                  <a:pt x="4842129" y="18288"/>
                </a:cubicBezTo>
                <a:cubicBezTo>
                  <a:pt x="4675509" y="25883"/>
                  <a:pt x="4433401" y="-615"/>
                  <a:pt x="4165854" y="18288"/>
                </a:cubicBezTo>
                <a:cubicBezTo>
                  <a:pt x="3898308" y="37191"/>
                  <a:pt x="3809032" y="-8710"/>
                  <a:pt x="3543681" y="18288"/>
                </a:cubicBezTo>
                <a:cubicBezTo>
                  <a:pt x="3278330" y="45286"/>
                  <a:pt x="3073876" y="-15917"/>
                  <a:pt x="2759202" y="18288"/>
                </a:cubicBezTo>
                <a:cubicBezTo>
                  <a:pt x="2444528" y="52493"/>
                  <a:pt x="2204144" y="3372"/>
                  <a:pt x="1974723" y="18288"/>
                </a:cubicBezTo>
                <a:cubicBezTo>
                  <a:pt x="1745302" y="33204"/>
                  <a:pt x="1602335" y="31490"/>
                  <a:pt x="1406652" y="18288"/>
                </a:cubicBezTo>
                <a:cubicBezTo>
                  <a:pt x="1210969" y="5086"/>
                  <a:pt x="923948" y="3161"/>
                  <a:pt x="730377" y="18288"/>
                </a:cubicBezTo>
                <a:cubicBezTo>
                  <a:pt x="536806" y="33415"/>
                  <a:pt x="336496" y="-141"/>
                  <a:pt x="0" y="18288"/>
                </a:cubicBezTo>
                <a:cubicBezTo>
                  <a:pt x="-306" y="11061"/>
                  <a:pt x="-655" y="7751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F546E480-24D0-F5C3-5663-6136DD9C84F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49262985"/>
              </p:ext>
            </p:extLst>
          </p:nvPr>
        </p:nvGraphicFramePr>
        <p:xfrm>
          <a:off x="4648018" y="640822"/>
          <a:ext cx="6900512" cy="553614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9212202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02E2D4-AD53-86BE-C339-C857DC210A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Thank you!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2F5288-E0BE-D62A-BA2C-910FAD0E16E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Use links available on Year 6 page on school website</a:t>
            </a:r>
          </a:p>
          <a:p>
            <a:r>
              <a:rPr lang="en-GB" dirty="0"/>
              <a:t>Speak to your child’s class teacher if there is anything further you would like support with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274519E-3DB6-5CAA-52A2-A79F18FA822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92753" y="3429000"/>
            <a:ext cx="4277760" cy="3041820"/>
          </a:xfrm>
          <a:prstGeom prst="rect">
            <a:avLst/>
          </a:prstGeom>
        </p:spPr>
      </p:pic>
      <p:sp>
        <p:nvSpPr>
          <p:cNvPr id="6" name="Arrow: Right 5">
            <a:extLst>
              <a:ext uri="{FF2B5EF4-FFF2-40B4-BE49-F238E27FC236}">
                <a16:creationId xmlns:a16="http://schemas.microsoft.com/office/drawing/2014/main" id="{2AB80A27-9F0A-35EC-A722-EF159B137C46}"/>
              </a:ext>
            </a:extLst>
          </p:cNvPr>
          <p:cNvSpPr/>
          <p:nvPr/>
        </p:nvSpPr>
        <p:spPr>
          <a:xfrm rot="1899968">
            <a:off x="9371352" y="2767377"/>
            <a:ext cx="945414" cy="87342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631480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35DB3719-6FDC-4E5D-891D-FF40B7300F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68F923B-DD67-1B3C-02E7-086A076823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en-GB" sz="5400"/>
              <a:t>Housekeeping</a:t>
            </a:r>
          </a:p>
        </p:txBody>
      </p:sp>
      <p:sp>
        <p:nvSpPr>
          <p:cNvPr id="11" name="sketch line">
            <a:extLst>
              <a:ext uri="{FF2B5EF4-FFF2-40B4-BE49-F238E27FC236}">
                <a16:creationId xmlns:a16="http://schemas.microsoft.com/office/drawing/2014/main" id="{E0CBAC23-2E3F-4A90-BA59-F8299F6A54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38200" y="1865313"/>
            <a:ext cx="10424160" cy="18288"/>
          </a:xfrm>
          <a:custGeom>
            <a:avLst/>
            <a:gdLst>
              <a:gd name="connsiteX0" fmla="*/ 0 w 10424160"/>
              <a:gd name="connsiteY0" fmla="*/ 0 h 18288"/>
              <a:gd name="connsiteX1" fmla="*/ 903427 w 10424160"/>
              <a:gd name="connsiteY1" fmla="*/ 0 h 18288"/>
              <a:gd name="connsiteX2" fmla="*/ 1389888 w 10424160"/>
              <a:gd name="connsiteY2" fmla="*/ 0 h 18288"/>
              <a:gd name="connsiteX3" fmla="*/ 2189074 w 10424160"/>
              <a:gd name="connsiteY3" fmla="*/ 0 h 18288"/>
              <a:gd name="connsiteX4" fmla="*/ 2675534 w 10424160"/>
              <a:gd name="connsiteY4" fmla="*/ 0 h 18288"/>
              <a:gd name="connsiteX5" fmla="*/ 3370478 w 10424160"/>
              <a:gd name="connsiteY5" fmla="*/ 0 h 18288"/>
              <a:gd name="connsiteX6" fmla="*/ 4169664 w 10424160"/>
              <a:gd name="connsiteY6" fmla="*/ 0 h 18288"/>
              <a:gd name="connsiteX7" fmla="*/ 4551883 w 10424160"/>
              <a:gd name="connsiteY7" fmla="*/ 0 h 18288"/>
              <a:gd name="connsiteX8" fmla="*/ 4934102 w 10424160"/>
              <a:gd name="connsiteY8" fmla="*/ 0 h 18288"/>
              <a:gd name="connsiteX9" fmla="*/ 5837530 w 10424160"/>
              <a:gd name="connsiteY9" fmla="*/ 0 h 18288"/>
              <a:gd name="connsiteX10" fmla="*/ 6532474 w 10424160"/>
              <a:gd name="connsiteY10" fmla="*/ 0 h 18288"/>
              <a:gd name="connsiteX11" fmla="*/ 6914693 w 10424160"/>
              <a:gd name="connsiteY11" fmla="*/ 0 h 18288"/>
              <a:gd name="connsiteX12" fmla="*/ 7609637 w 10424160"/>
              <a:gd name="connsiteY12" fmla="*/ 0 h 18288"/>
              <a:gd name="connsiteX13" fmla="*/ 8513064 w 10424160"/>
              <a:gd name="connsiteY13" fmla="*/ 0 h 18288"/>
              <a:gd name="connsiteX14" fmla="*/ 9103766 w 10424160"/>
              <a:gd name="connsiteY14" fmla="*/ 0 h 18288"/>
              <a:gd name="connsiteX15" fmla="*/ 9694469 w 10424160"/>
              <a:gd name="connsiteY15" fmla="*/ 0 h 18288"/>
              <a:gd name="connsiteX16" fmla="*/ 10424160 w 10424160"/>
              <a:gd name="connsiteY16" fmla="*/ 0 h 18288"/>
              <a:gd name="connsiteX17" fmla="*/ 10424160 w 10424160"/>
              <a:gd name="connsiteY17" fmla="*/ 18288 h 18288"/>
              <a:gd name="connsiteX18" fmla="*/ 9729216 w 10424160"/>
              <a:gd name="connsiteY18" fmla="*/ 18288 h 18288"/>
              <a:gd name="connsiteX19" fmla="*/ 8930030 w 10424160"/>
              <a:gd name="connsiteY19" fmla="*/ 18288 h 18288"/>
              <a:gd name="connsiteX20" fmla="*/ 8130845 w 10424160"/>
              <a:gd name="connsiteY20" fmla="*/ 18288 h 18288"/>
              <a:gd name="connsiteX21" fmla="*/ 7644384 w 10424160"/>
              <a:gd name="connsiteY21" fmla="*/ 18288 h 18288"/>
              <a:gd name="connsiteX22" fmla="*/ 6740957 w 10424160"/>
              <a:gd name="connsiteY22" fmla="*/ 18288 h 18288"/>
              <a:gd name="connsiteX23" fmla="*/ 6046013 w 10424160"/>
              <a:gd name="connsiteY23" fmla="*/ 18288 h 18288"/>
              <a:gd name="connsiteX24" fmla="*/ 5663794 w 10424160"/>
              <a:gd name="connsiteY24" fmla="*/ 18288 h 18288"/>
              <a:gd name="connsiteX25" fmla="*/ 4968850 w 10424160"/>
              <a:gd name="connsiteY25" fmla="*/ 18288 h 18288"/>
              <a:gd name="connsiteX26" fmla="*/ 4378147 w 10424160"/>
              <a:gd name="connsiteY26" fmla="*/ 18288 h 18288"/>
              <a:gd name="connsiteX27" fmla="*/ 3787445 w 10424160"/>
              <a:gd name="connsiteY27" fmla="*/ 18288 h 18288"/>
              <a:gd name="connsiteX28" fmla="*/ 3196742 w 10424160"/>
              <a:gd name="connsiteY28" fmla="*/ 18288 h 18288"/>
              <a:gd name="connsiteX29" fmla="*/ 2606040 w 10424160"/>
              <a:gd name="connsiteY29" fmla="*/ 18288 h 18288"/>
              <a:gd name="connsiteX30" fmla="*/ 1806854 w 10424160"/>
              <a:gd name="connsiteY30" fmla="*/ 18288 h 18288"/>
              <a:gd name="connsiteX31" fmla="*/ 1111910 w 10424160"/>
              <a:gd name="connsiteY31" fmla="*/ 18288 h 18288"/>
              <a:gd name="connsiteX32" fmla="*/ 729691 w 10424160"/>
              <a:gd name="connsiteY32" fmla="*/ 18288 h 18288"/>
              <a:gd name="connsiteX33" fmla="*/ 0 w 10424160"/>
              <a:gd name="connsiteY33" fmla="*/ 18288 h 18288"/>
              <a:gd name="connsiteX34" fmla="*/ 0 w 10424160"/>
              <a:gd name="connsiteY34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10424160" h="18288" fill="none" extrusionOk="0">
                <a:moveTo>
                  <a:pt x="0" y="0"/>
                </a:moveTo>
                <a:cubicBezTo>
                  <a:pt x="251416" y="-3874"/>
                  <a:pt x="479411" y="-20508"/>
                  <a:pt x="903427" y="0"/>
                </a:cubicBezTo>
                <a:cubicBezTo>
                  <a:pt x="1327443" y="20508"/>
                  <a:pt x="1177990" y="-7387"/>
                  <a:pt x="1389888" y="0"/>
                </a:cubicBezTo>
                <a:cubicBezTo>
                  <a:pt x="1601786" y="7387"/>
                  <a:pt x="1928602" y="-6697"/>
                  <a:pt x="2189074" y="0"/>
                </a:cubicBezTo>
                <a:cubicBezTo>
                  <a:pt x="2449546" y="6697"/>
                  <a:pt x="2440085" y="-21144"/>
                  <a:pt x="2675534" y="0"/>
                </a:cubicBezTo>
                <a:cubicBezTo>
                  <a:pt x="2910983" y="21144"/>
                  <a:pt x="3026158" y="-11124"/>
                  <a:pt x="3370478" y="0"/>
                </a:cubicBezTo>
                <a:cubicBezTo>
                  <a:pt x="3714798" y="11124"/>
                  <a:pt x="3864539" y="-10660"/>
                  <a:pt x="4169664" y="0"/>
                </a:cubicBezTo>
                <a:cubicBezTo>
                  <a:pt x="4474789" y="10660"/>
                  <a:pt x="4471218" y="16488"/>
                  <a:pt x="4551883" y="0"/>
                </a:cubicBezTo>
                <a:cubicBezTo>
                  <a:pt x="4632548" y="-16488"/>
                  <a:pt x="4786830" y="7986"/>
                  <a:pt x="4934102" y="0"/>
                </a:cubicBezTo>
                <a:cubicBezTo>
                  <a:pt x="5081374" y="-7986"/>
                  <a:pt x="5575881" y="-33003"/>
                  <a:pt x="5837530" y="0"/>
                </a:cubicBezTo>
                <a:cubicBezTo>
                  <a:pt x="6099179" y="33003"/>
                  <a:pt x="6305895" y="14170"/>
                  <a:pt x="6532474" y="0"/>
                </a:cubicBezTo>
                <a:cubicBezTo>
                  <a:pt x="6759053" y="-14170"/>
                  <a:pt x="6726707" y="16121"/>
                  <a:pt x="6914693" y="0"/>
                </a:cubicBezTo>
                <a:cubicBezTo>
                  <a:pt x="7102679" y="-16121"/>
                  <a:pt x="7397857" y="32594"/>
                  <a:pt x="7609637" y="0"/>
                </a:cubicBezTo>
                <a:cubicBezTo>
                  <a:pt x="7821417" y="-32594"/>
                  <a:pt x="8141235" y="-3745"/>
                  <a:pt x="8513064" y="0"/>
                </a:cubicBezTo>
                <a:cubicBezTo>
                  <a:pt x="8884893" y="3745"/>
                  <a:pt x="8877548" y="3359"/>
                  <a:pt x="9103766" y="0"/>
                </a:cubicBezTo>
                <a:cubicBezTo>
                  <a:pt x="9329984" y="-3359"/>
                  <a:pt x="9545570" y="-17843"/>
                  <a:pt x="9694469" y="0"/>
                </a:cubicBezTo>
                <a:cubicBezTo>
                  <a:pt x="9843368" y="17843"/>
                  <a:pt x="10162477" y="-1217"/>
                  <a:pt x="10424160" y="0"/>
                </a:cubicBezTo>
                <a:cubicBezTo>
                  <a:pt x="10424498" y="7640"/>
                  <a:pt x="10423710" y="11289"/>
                  <a:pt x="10424160" y="18288"/>
                </a:cubicBezTo>
                <a:cubicBezTo>
                  <a:pt x="10184680" y="20716"/>
                  <a:pt x="10034768" y="-9357"/>
                  <a:pt x="9729216" y="18288"/>
                </a:cubicBezTo>
                <a:cubicBezTo>
                  <a:pt x="9423664" y="45933"/>
                  <a:pt x="9309220" y="36372"/>
                  <a:pt x="8930030" y="18288"/>
                </a:cubicBezTo>
                <a:cubicBezTo>
                  <a:pt x="8550840" y="204"/>
                  <a:pt x="8513376" y="34707"/>
                  <a:pt x="8130845" y="18288"/>
                </a:cubicBezTo>
                <a:cubicBezTo>
                  <a:pt x="7748315" y="1869"/>
                  <a:pt x="7864674" y="19659"/>
                  <a:pt x="7644384" y="18288"/>
                </a:cubicBezTo>
                <a:cubicBezTo>
                  <a:pt x="7424094" y="16917"/>
                  <a:pt x="6947001" y="55680"/>
                  <a:pt x="6740957" y="18288"/>
                </a:cubicBezTo>
                <a:cubicBezTo>
                  <a:pt x="6534913" y="-19104"/>
                  <a:pt x="6313809" y="33391"/>
                  <a:pt x="6046013" y="18288"/>
                </a:cubicBezTo>
                <a:cubicBezTo>
                  <a:pt x="5778217" y="3185"/>
                  <a:pt x="5786775" y="1439"/>
                  <a:pt x="5663794" y="18288"/>
                </a:cubicBezTo>
                <a:cubicBezTo>
                  <a:pt x="5540813" y="35137"/>
                  <a:pt x="5204724" y="25434"/>
                  <a:pt x="4968850" y="18288"/>
                </a:cubicBezTo>
                <a:cubicBezTo>
                  <a:pt x="4732976" y="11142"/>
                  <a:pt x="4559928" y="34568"/>
                  <a:pt x="4378147" y="18288"/>
                </a:cubicBezTo>
                <a:cubicBezTo>
                  <a:pt x="4196366" y="2008"/>
                  <a:pt x="3992200" y="35409"/>
                  <a:pt x="3787445" y="18288"/>
                </a:cubicBezTo>
                <a:cubicBezTo>
                  <a:pt x="3582690" y="1167"/>
                  <a:pt x="3488876" y="-7583"/>
                  <a:pt x="3196742" y="18288"/>
                </a:cubicBezTo>
                <a:cubicBezTo>
                  <a:pt x="2904608" y="44159"/>
                  <a:pt x="2729828" y="45906"/>
                  <a:pt x="2606040" y="18288"/>
                </a:cubicBezTo>
                <a:cubicBezTo>
                  <a:pt x="2482252" y="-9330"/>
                  <a:pt x="2000672" y="-5498"/>
                  <a:pt x="1806854" y="18288"/>
                </a:cubicBezTo>
                <a:cubicBezTo>
                  <a:pt x="1613036" y="42074"/>
                  <a:pt x="1310933" y="-4240"/>
                  <a:pt x="1111910" y="18288"/>
                </a:cubicBezTo>
                <a:cubicBezTo>
                  <a:pt x="912887" y="40816"/>
                  <a:pt x="891560" y="1701"/>
                  <a:pt x="729691" y="18288"/>
                </a:cubicBezTo>
                <a:cubicBezTo>
                  <a:pt x="567822" y="34875"/>
                  <a:pt x="203025" y="34462"/>
                  <a:pt x="0" y="18288"/>
                </a:cubicBezTo>
                <a:cubicBezTo>
                  <a:pt x="-82" y="11708"/>
                  <a:pt x="-178" y="8956"/>
                  <a:pt x="0" y="0"/>
                </a:cubicBezTo>
                <a:close/>
              </a:path>
              <a:path w="10424160" h="18288" stroke="0" extrusionOk="0">
                <a:moveTo>
                  <a:pt x="0" y="0"/>
                </a:moveTo>
                <a:cubicBezTo>
                  <a:pt x="119910" y="17195"/>
                  <a:pt x="345032" y="1652"/>
                  <a:pt x="590702" y="0"/>
                </a:cubicBezTo>
                <a:cubicBezTo>
                  <a:pt x="836372" y="-1652"/>
                  <a:pt x="830717" y="-10944"/>
                  <a:pt x="972922" y="0"/>
                </a:cubicBezTo>
                <a:cubicBezTo>
                  <a:pt x="1115127" y="10944"/>
                  <a:pt x="1638708" y="17269"/>
                  <a:pt x="1876349" y="0"/>
                </a:cubicBezTo>
                <a:cubicBezTo>
                  <a:pt x="2113990" y="-17269"/>
                  <a:pt x="2263529" y="27642"/>
                  <a:pt x="2467051" y="0"/>
                </a:cubicBezTo>
                <a:cubicBezTo>
                  <a:pt x="2670573" y="-27642"/>
                  <a:pt x="2867743" y="-1552"/>
                  <a:pt x="3057754" y="0"/>
                </a:cubicBezTo>
                <a:cubicBezTo>
                  <a:pt x="3247765" y="1552"/>
                  <a:pt x="3729099" y="45169"/>
                  <a:pt x="3961181" y="0"/>
                </a:cubicBezTo>
                <a:cubicBezTo>
                  <a:pt x="4193263" y="-45169"/>
                  <a:pt x="4313735" y="4067"/>
                  <a:pt x="4447642" y="0"/>
                </a:cubicBezTo>
                <a:cubicBezTo>
                  <a:pt x="4581549" y="-4067"/>
                  <a:pt x="5123626" y="11867"/>
                  <a:pt x="5351069" y="0"/>
                </a:cubicBezTo>
                <a:cubicBezTo>
                  <a:pt x="5578512" y="-11867"/>
                  <a:pt x="6044105" y="-19983"/>
                  <a:pt x="6254496" y="0"/>
                </a:cubicBezTo>
                <a:cubicBezTo>
                  <a:pt x="6464887" y="19983"/>
                  <a:pt x="6664731" y="4232"/>
                  <a:pt x="6949440" y="0"/>
                </a:cubicBezTo>
                <a:cubicBezTo>
                  <a:pt x="7234149" y="-4232"/>
                  <a:pt x="7497205" y="28731"/>
                  <a:pt x="7852867" y="0"/>
                </a:cubicBezTo>
                <a:cubicBezTo>
                  <a:pt x="8208529" y="-28731"/>
                  <a:pt x="8287556" y="2616"/>
                  <a:pt x="8443570" y="0"/>
                </a:cubicBezTo>
                <a:cubicBezTo>
                  <a:pt x="8599584" y="-2616"/>
                  <a:pt x="8871283" y="-14113"/>
                  <a:pt x="9034272" y="0"/>
                </a:cubicBezTo>
                <a:cubicBezTo>
                  <a:pt x="9197261" y="14113"/>
                  <a:pt x="9604978" y="-35623"/>
                  <a:pt x="9833458" y="0"/>
                </a:cubicBezTo>
                <a:cubicBezTo>
                  <a:pt x="10061938" y="35623"/>
                  <a:pt x="10231944" y="-8194"/>
                  <a:pt x="10424160" y="0"/>
                </a:cubicBezTo>
                <a:cubicBezTo>
                  <a:pt x="10424285" y="4395"/>
                  <a:pt x="10424085" y="9776"/>
                  <a:pt x="10424160" y="18288"/>
                </a:cubicBezTo>
                <a:cubicBezTo>
                  <a:pt x="10058736" y="-5772"/>
                  <a:pt x="9942989" y="-18764"/>
                  <a:pt x="9624974" y="18288"/>
                </a:cubicBezTo>
                <a:cubicBezTo>
                  <a:pt x="9306959" y="55340"/>
                  <a:pt x="9229263" y="24995"/>
                  <a:pt x="8930030" y="18288"/>
                </a:cubicBezTo>
                <a:cubicBezTo>
                  <a:pt x="8630797" y="11581"/>
                  <a:pt x="8647263" y="10931"/>
                  <a:pt x="8547811" y="18288"/>
                </a:cubicBezTo>
                <a:cubicBezTo>
                  <a:pt x="8448359" y="25645"/>
                  <a:pt x="8173221" y="219"/>
                  <a:pt x="8061350" y="18288"/>
                </a:cubicBezTo>
                <a:cubicBezTo>
                  <a:pt x="7949479" y="36357"/>
                  <a:pt x="7437002" y="17516"/>
                  <a:pt x="7157923" y="18288"/>
                </a:cubicBezTo>
                <a:cubicBezTo>
                  <a:pt x="6878844" y="19060"/>
                  <a:pt x="6610241" y="8864"/>
                  <a:pt x="6462979" y="18288"/>
                </a:cubicBezTo>
                <a:cubicBezTo>
                  <a:pt x="6315717" y="27712"/>
                  <a:pt x="6124879" y="4989"/>
                  <a:pt x="5976518" y="18288"/>
                </a:cubicBezTo>
                <a:cubicBezTo>
                  <a:pt x="5828157" y="31587"/>
                  <a:pt x="5566880" y="7112"/>
                  <a:pt x="5281574" y="18288"/>
                </a:cubicBezTo>
                <a:cubicBezTo>
                  <a:pt x="4996268" y="29464"/>
                  <a:pt x="5085614" y="20493"/>
                  <a:pt x="4899355" y="18288"/>
                </a:cubicBezTo>
                <a:cubicBezTo>
                  <a:pt x="4713096" y="16083"/>
                  <a:pt x="4606138" y="34359"/>
                  <a:pt x="4517136" y="18288"/>
                </a:cubicBezTo>
                <a:cubicBezTo>
                  <a:pt x="4428134" y="2217"/>
                  <a:pt x="4125335" y="52414"/>
                  <a:pt x="3822192" y="18288"/>
                </a:cubicBezTo>
                <a:cubicBezTo>
                  <a:pt x="3519049" y="-15838"/>
                  <a:pt x="3453132" y="3859"/>
                  <a:pt x="3335731" y="18288"/>
                </a:cubicBezTo>
                <a:cubicBezTo>
                  <a:pt x="3218330" y="32717"/>
                  <a:pt x="2718749" y="-13936"/>
                  <a:pt x="2536546" y="18288"/>
                </a:cubicBezTo>
                <a:cubicBezTo>
                  <a:pt x="2354343" y="50512"/>
                  <a:pt x="2190669" y="3238"/>
                  <a:pt x="2050085" y="18288"/>
                </a:cubicBezTo>
                <a:cubicBezTo>
                  <a:pt x="1909501" y="33338"/>
                  <a:pt x="1520975" y="3062"/>
                  <a:pt x="1250899" y="18288"/>
                </a:cubicBezTo>
                <a:cubicBezTo>
                  <a:pt x="980823" y="33514"/>
                  <a:pt x="992936" y="28036"/>
                  <a:pt x="868680" y="18288"/>
                </a:cubicBezTo>
                <a:cubicBezTo>
                  <a:pt x="744424" y="8540"/>
                  <a:pt x="230364" y="33365"/>
                  <a:pt x="0" y="18288"/>
                </a:cubicBezTo>
                <a:cubicBezTo>
                  <a:pt x="-504" y="12101"/>
                  <a:pt x="-591" y="7719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BD94231B-58DF-1D33-4F9B-A08DA562923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63973001"/>
              </p:ext>
            </p:extLst>
          </p:nvPr>
        </p:nvGraphicFramePr>
        <p:xfrm>
          <a:off x="838200" y="2228087"/>
          <a:ext cx="10515600" cy="39488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0115447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!!Rectangle">
            <a:extLst>
              <a:ext uri="{FF2B5EF4-FFF2-40B4-BE49-F238E27FC236}">
                <a16:creationId xmlns:a16="http://schemas.microsoft.com/office/drawing/2014/main" id="{7C432AFE-B3D2-4BFF-BF8F-96C27AFF1A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Hands holding each other's wrists and interlinked to form a circle">
            <a:extLst>
              <a:ext uri="{FF2B5EF4-FFF2-40B4-BE49-F238E27FC236}">
                <a16:creationId xmlns:a16="http://schemas.microsoft.com/office/drawing/2014/main" id="{661D8AB0-25CA-873E-B34C-3E346B999D7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40000"/>
          </a:blip>
          <a:srcRect b="15730"/>
          <a:stretch/>
        </p:blipFill>
        <p:spPr>
          <a:xfrm>
            <a:off x="20" y="10"/>
            <a:ext cx="12191979" cy="685799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5BDF191-4666-764D-8320-D6C441A4E7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9" y="941832"/>
            <a:ext cx="10506456" cy="2057400"/>
          </a:xfrm>
        </p:spPr>
        <p:txBody>
          <a:bodyPr anchor="b">
            <a:normAutofit/>
          </a:bodyPr>
          <a:lstStyle/>
          <a:p>
            <a:r>
              <a:rPr lang="en-GB" sz="5000">
                <a:solidFill>
                  <a:schemeClr val="bg1"/>
                </a:solidFill>
              </a:rPr>
              <a:t>Thank you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1120140" y="346791"/>
            <a:ext cx="146304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41248" y="3241202"/>
            <a:ext cx="10506456" cy="18288"/>
          </a:xfrm>
          <a:prstGeom prst="rect">
            <a:avLst/>
          </a:prstGeom>
          <a:solidFill>
            <a:schemeClr val="bg1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B45F225-D80A-F75D-F159-912507B7FD9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41248" y="3502152"/>
            <a:ext cx="10506456" cy="2670048"/>
          </a:xfrm>
        </p:spPr>
        <p:txBody>
          <a:bodyPr>
            <a:normAutofit/>
          </a:bodyPr>
          <a:lstStyle/>
          <a:p>
            <a:r>
              <a:rPr lang="en-GB" sz="2000" dirty="0">
                <a:solidFill>
                  <a:schemeClr val="bg1"/>
                </a:solidFill>
              </a:rPr>
              <a:t>Together we can make a difference</a:t>
            </a:r>
          </a:p>
          <a:p>
            <a:r>
              <a:rPr lang="en-GB" sz="2000" dirty="0">
                <a:solidFill>
                  <a:schemeClr val="bg1"/>
                </a:solidFill>
              </a:rPr>
              <a:t>Amazing potential</a:t>
            </a:r>
          </a:p>
          <a:p>
            <a:endParaRPr lang="en-GB" sz="2000" dirty="0">
              <a:solidFill>
                <a:schemeClr val="bg1"/>
              </a:solidFill>
            </a:endParaRPr>
          </a:p>
          <a:p>
            <a:endParaRPr lang="en-GB" sz="2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75293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7301F447-EEF7-48F5-AF73-7566EE7F64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18573D4-60BB-0553-A623-5D4935A890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8" y="334644"/>
            <a:ext cx="10509504" cy="1076914"/>
          </a:xfrm>
        </p:spPr>
        <p:txBody>
          <a:bodyPr anchor="ctr">
            <a:normAutofit/>
          </a:bodyPr>
          <a:lstStyle/>
          <a:p>
            <a:r>
              <a:rPr lang="en-US" sz="4000" b="1"/>
              <a:t>The key dates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7117410-A2A4-4085-9ADC-46744551DB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42772" y="0"/>
            <a:ext cx="10506456" cy="19138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99F74EB5-E547-4FB4-95F5-BCC788F3C4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41248" y="1512994"/>
            <a:ext cx="10506456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C2DC0B51-ECCE-B420-0AF8-0A854A519E5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34726511"/>
              </p:ext>
            </p:extLst>
          </p:nvPr>
        </p:nvGraphicFramePr>
        <p:xfrm>
          <a:off x="1860763" y="1737360"/>
          <a:ext cx="8461330" cy="4535425"/>
        </p:xfrm>
        <a:graphic>
          <a:graphicData uri="http://schemas.openxmlformats.org/drawingml/2006/table">
            <a:tbl>
              <a:tblPr/>
              <a:tblGrid>
                <a:gridCol w="2706869">
                  <a:extLst>
                    <a:ext uri="{9D8B030D-6E8A-4147-A177-3AD203B41FA5}">
                      <a16:colId xmlns:a16="http://schemas.microsoft.com/office/drawing/2014/main" val="825495248"/>
                    </a:ext>
                  </a:extLst>
                </a:gridCol>
                <a:gridCol w="5754461">
                  <a:extLst>
                    <a:ext uri="{9D8B030D-6E8A-4147-A177-3AD203B41FA5}">
                      <a16:colId xmlns:a16="http://schemas.microsoft.com/office/drawing/2014/main" val="919925425"/>
                    </a:ext>
                  </a:extLst>
                </a:gridCol>
              </a:tblGrid>
              <a:tr h="963494">
                <a:tc>
                  <a:txBody>
                    <a:bodyPr/>
                    <a:lstStyle/>
                    <a:p>
                      <a:pPr fontAlgn="t"/>
                      <a:r>
                        <a:rPr lang="en-GB" sz="2200">
                          <a:effectLst/>
                        </a:rPr>
                        <a:t>Monday 13 May 2024</a:t>
                      </a:r>
                    </a:p>
                  </a:txBody>
                  <a:tcPr marL="113575" marR="236614" marT="118307" marB="118307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9525" cap="flat" cmpd="sng" algn="ctr">
                      <a:solidFill>
                        <a:srgbClr val="B1B4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GB" sz="2200">
                          <a:effectLst/>
                        </a:rPr>
                        <a:t>English grammar, punctuation and spelling papers 1 and 2</a:t>
                      </a:r>
                    </a:p>
                  </a:txBody>
                  <a:tcPr marL="113575" marR="113575" marT="118307" marB="118307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9525" cap="flat" cmpd="sng" algn="ctr">
                      <a:solidFill>
                        <a:srgbClr val="B1B4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05807113"/>
                  </a:ext>
                </a:extLst>
              </a:tr>
              <a:tr h="963494">
                <a:tc>
                  <a:txBody>
                    <a:bodyPr/>
                    <a:lstStyle/>
                    <a:p>
                      <a:pPr fontAlgn="t"/>
                      <a:r>
                        <a:rPr lang="en-GB" sz="2200">
                          <a:effectLst/>
                        </a:rPr>
                        <a:t>Tuesday 14 May 2024</a:t>
                      </a:r>
                    </a:p>
                  </a:txBody>
                  <a:tcPr marL="113575" marR="236614" marT="118307" marB="118307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B1B4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1B4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GB" sz="2200">
                          <a:effectLst/>
                        </a:rPr>
                        <a:t>English reading – 60 minutes</a:t>
                      </a:r>
                    </a:p>
                  </a:txBody>
                  <a:tcPr marL="113575" marR="113575" marT="118307" marB="118307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B1B4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1B4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74385300"/>
                  </a:ext>
                </a:extLst>
              </a:tr>
              <a:tr h="1644943">
                <a:tc>
                  <a:txBody>
                    <a:bodyPr/>
                    <a:lstStyle/>
                    <a:p>
                      <a:pPr fontAlgn="t"/>
                      <a:r>
                        <a:rPr lang="en-GB" sz="2200">
                          <a:effectLst/>
                        </a:rPr>
                        <a:t>Wednesday 15 May 2024</a:t>
                      </a:r>
                    </a:p>
                  </a:txBody>
                  <a:tcPr marL="113575" marR="236614" marT="118307" marB="118307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B1B4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1B4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GB" sz="2200" dirty="0">
                          <a:effectLst/>
                        </a:rPr>
                        <a:t>Mathematics papers 1  - Arithmetic. - 30 minutes</a:t>
                      </a:r>
                    </a:p>
                    <a:p>
                      <a:pPr fontAlgn="t"/>
                      <a:r>
                        <a:rPr lang="en-GB" sz="2200" dirty="0">
                          <a:effectLst/>
                        </a:rPr>
                        <a:t>Mathematics paper 2.  - Reasoning. - 40 minutes</a:t>
                      </a:r>
                    </a:p>
                  </a:txBody>
                  <a:tcPr marL="113575" marR="113575" marT="118307" marB="118307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B1B4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1B4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38649748"/>
                  </a:ext>
                </a:extLst>
              </a:tr>
              <a:tr h="963494">
                <a:tc>
                  <a:txBody>
                    <a:bodyPr/>
                    <a:lstStyle/>
                    <a:p>
                      <a:pPr fontAlgn="t"/>
                      <a:r>
                        <a:rPr lang="en-GB" sz="2200">
                          <a:effectLst/>
                        </a:rPr>
                        <a:t>Thursday 16 May 2024</a:t>
                      </a:r>
                    </a:p>
                  </a:txBody>
                  <a:tcPr marL="113575" marR="236614" marT="118307" marB="118307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B1B4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1B4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GB" sz="2200">
                          <a:effectLst/>
                        </a:rPr>
                        <a:t>Mathematics paper 3 – Reasoning – 40 minutes</a:t>
                      </a:r>
                    </a:p>
                  </a:txBody>
                  <a:tcPr marL="113575" marR="113575" marT="118307" marB="118307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B1B4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1B4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2039341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015649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ECC07320-C2CA-4E29-8481-9D9E143C77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603E0E8-0CCD-A4E2-FF95-ED7869E913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55892" y="1521725"/>
            <a:ext cx="4428699" cy="2745688"/>
          </a:xfrm>
          <a:noFill/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6000">
                <a:solidFill>
                  <a:schemeClr val="tx1"/>
                </a:solidFill>
              </a:rPr>
              <a:t>Attendance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F11E35-D65D-C6E6-2046-B91582AED0B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55892" y="4359488"/>
            <a:ext cx="4428699" cy="1655762"/>
          </a:xfrm>
          <a:noFill/>
        </p:spPr>
        <p:txBody>
          <a:bodyPr vert="horz" lIns="91440" tIns="45720" rIns="91440" bIns="45720" rtlCol="0">
            <a:normAutofit/>
          </a:bodyPr>
          <a:lstStyle/>
          <a:p>
            <a:pPr marL="0" indent="0">
              <a:buNone/>
            </a:pPr>
            <a:r>
              <a:rPr lang="en-US" sz="2400" dirty="0">
                <a:solidFill>
                  <a:schemeClr val="tx1"/>
                </a:solidFill>
              </a:rPr>
              <a:t> Every day counts</a:t>
            </a:r>
          </a:p>
          <a:p>
            <a:pPr marL="0" indent="0">
              <a:buNone/>
            </a:pPr>
            <a:endParaRPr lang="en-US" sz="2400" dirty="0">
              <a:solidFill>
                <a:schemeClr val="tx1"/>
              </a:solidFill>
            </a:endParaRPr>
          </a:p>
        </p:txBody>
      </p:sp>
      <p:pic>
        <p:nvPicPr>
          <p:cNvPr id="5" name="Picture 4" descr="Classroom sticker progress chart">
            <a:extLst>
              <a:ext uri="{FF2B5EF4-FFF2-40B4-BE49-F238E27FC236}">
                <a16:creationId xmlns:a16="http://schemas.microsoft.com/office/drawing/2014/main" id="{33DDC478-0689-D808-6D54-3EDD90C61FF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5277"/>
          <a:stretch/>
        </p:blipFill>
        <p:spPr>
          <a:xfrm>
            <a:off x="1" y="10"/>
            <a:ext cx="6832674" cy="6857990"/>
          </a:xfrm>
          <a:custGeom>
            <a:avLst/>
            <a:gdLst/>
            <a:ahLst/>
            <a:cxnLst/>
            <a:rect l="l" t="t" r="r" b="b"/>
            <a:pathLst>
              <a:path w="6832674" h="6858000">
                <a:moveTo>
                  <a:pt x="0" y="0"/>
                </a:moveTo>
                <a:lnTo>
                  <a:pt x="6832674" y="0"/>
                </a:lnTo>
                <a:lnTo>
                  <a:pt x="6749707" y="183520"/>
                </a:lnTo>
                <a:cubicBezTo>
                  <a:pt x="6327787" y="1181050"/>
                  <a:pt x="6094475" y="2277779"/>
                  <a:pt x="6094475" y="3429000"/>
                </a:cubicBezTo>
                <a:cubicBezTo>
                  <a:pt x="6094475" y="4580222"/>
                  <a:pt x="6327787" y="5676950"/>
                  <a:pt x="6749707" y="6674481"/>
                </a:cubicBezTo>
                <a:lnTo>
                  <a:pt x="6832674" y="6858000"/>
                </a:lnTo>
                <a:lnTo>
                  <a:pt x="0" y="6858000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8654704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F3060C83-F051-4F0E-ABAD-AA0DFC48B2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83C98ABE-055B-441F-B07E-44F97F083C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-376156" y="-253670"/>
            <a:ext cx="1827638" cy="1376989"/>
          </a:xfrm>
          <a:custGeom>
            <a:avLst/>
            <a:gdLst>
              <a:gd name="connsiteX0" fmla="*/ 0 w 1827638"/>
              <a:gd name="connsiteY0" fmla="*/ 987379 h 1376989"/>
              <a:gd name="connsiteX1" fmla="*/ 987379 w 1827638"/>
              <a:gd name="connsiteY1" fmla="*/ 0 h 1376989"/>
              <a:gd name="connsiteX2" fmla="*/ 1827638 w 1827638"/>
              <a:gd name="connsiteY2" fmla="*/ 840260 h 1376989"/>
              <a:gd name="connsiteX3" fmla="*/ 1827638 w 1827638"/>
              <a:gd name="connsiteY3" fmla="*/ 1376989 h 1376989"/>
              <a:gd name="connsiteX4" fmla="*/ 0 w 1827638"/>
              <a:gd name="connsiteY4" fmla="*/ 1376989 h 1376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7638" h="1376989">
                <a:moveTo>
                  <a:pt x="0" y="987379"/>
                </a:moveTo>
                <a:lnTo>
                  <a:pt x="987379" y="0"/>
                </a:lnTo>
                <a:lnTo>
                  <a:pt x="1827638" y="840260"/>
                </a:lnTo>
                <a:lnTo>
                  <a:pt x="1827638" y="1376989"/>
                </a:lnTo>
                <a:lnTo>
                  <a:pt x="0" y="1376989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29FDB030-9B49-4CED-8CCD-4D99382388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891641" y="422146"/>
            <a:ext cx="645368" cy="64536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3783CA14-24A1-485C-8B30-D6A5D87987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10043482" y="655140"/>
            <a:ext cx="687472" cy="687472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9A97C86A-04D6-40F7-AE84-31AB43E6A8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9356643" y="0"/>
            <a:ext cx="2835357" cy="1480837"/>
          </a:xfrm>
          <a:custGeom>
            <a:avLst/>
            <a:gdLst>
              <a:gd name="connsiteX0" fmla="*/ 2835357 w 2835357"/>
              <a:gd name="connsiteY0" fmla="*/ 1480837 h 1480837"/>
              <a:gd name="connsiteX1" fmla="*/ 0 w 2835357"/>
              <a:gd name="connsiteY1" fmla="*/ 1480837 h 1480837"/>
              <a:gd name="connsiteX2" fmla="*/ 1552727 w 2835357"/>
              <a:gd name="connsiteY2" fmla="*/ 0 h 1480837"/>
              <a:gd name="connsiteX3" fmla="*/ 2835357 w 2835357"/>
              <a:gd name="connsiteY3" fmla="*/ 1223245 h 1480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35357" h="1480837">
                <a:moveTo>
                  <a:pt x="2835357" y="1480837"/>
                </a:moveTo>
                <a:lnTo>
                  <a:pt x="0" y="1480837"/>
                </a:lnTo>
                <a:lnTo>
                  <a:pt x="1552727" y="0"/>
                </a:lnTo>
                <a:lnTo>
                  <a:pt x="2835357" y="1223245"/>
                </a:lnTo>
                <a:close/>
              </a:path>
            </a:pathLst>
          </a:cu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9" name="Isosceles Triangle 18">
            <a:extLst>
              <a:ext uri="{FF2B5EF4-FFF2-40B4-BE49-F238E27FC236}">
                <a16:creationId xmlns:a16="http://schemas.microsoft.com/office/drawing/2014/main" id="{FF9F2414-84E8-453E-B1F3-389FDE8192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976344" y="6115501"/>
            <a:ext cx="1494513" cy="742499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Isosceles Triangle 20">
            <a:extLst>
              <a:ext uri="{FF2B5EF4-FFF2-40B4-BE49-F238E27FC236}">
                <a16:creationId xmlns:a16="http://schemas.microsoft.com/office/drawing/2014/main" id="{3ECA69A1-7536-43AC-85EF-C7106179F5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604080" y="6453143"/>
            <a:ext cx="814903" cy="404857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4AE04BF3-8292-F14B-76E6-3A39315375C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73303342"/>
              </p:ext>
            </p:extLst>
          </p:nvPr>
        </p:nvGraphicFramePr>
        <p:xfrm>
          <a:off x="1393519" y="643467"/>
          <a:ext cx="9404964" cy="5984477"/>
        </p:xfrm>
        <a:graphic>
          <a:graphicData uri="http://schemas.openxmlformats.org/drawingml/2006/table">
            <a:tbl>
              <a:tblPr firstRow="1" firstCol="1" bandRow="1">
                <a:tableStyleId>{8799B23B-EC83-4686-B30A-512413B5E67A}</a:tableStyleId>
              </a:tblPr>
              <a:tblGrid>
                <a:gridCol w="1978887">
                  <a:extLst>
                    <a:ext uri="{9D8B030D-6E8A-4147-A177-3AD203B41FA5}">
                      <a16:colId xmlns:a16="http://schemas.microsoft.com/office/drawing/2014/main" val="3222487507"/>
                    </a:ext>
                  </a:extLst>
                </a:gridCol>
                <a:gridCol w="2251385">
                  <a:extLst>
                    <a:ext uri="{9D8B030D-6E8A-4147-A177-3AD203B41FA5}">
                      <a16:colId xmlns:a16="http://schemas.microsoft.com/office/drawing/2014/main" val="1932893428"/>
                    </a:ext>
                  </a:extLst>
                </a:gridCol>
                <a:gridCol w="2314845">
                  <a:extLst>
                    <a:ext uri="{9D8B030D-6E8A-4147-A177-3AD203B41FA5}">
                      <a16:colId xmlns:a16="http://schemas.microsoft.com/office/drawing/2014/main" val="124051320"/>
                    </a:ext>
                  </a:extLst>
                </a:gridCol>
                <a:gridCol w="2859847">
                  <a:extLst>
                    <a:ext uri="{9D8B030D-6E8A-4147-A177-3AD203B41FA5}">
                      <a16:colId xmlns:a16="http://schemas.microsoft.com/office/drawing/2014/main" val="438552145"/>
                    </a:ext>
                  </a:extLst>
                </a:gridCol>
              </a:tblGrid>
              <a:tr h="558447">
                <a:tc gridSpan="4">
                  <a:txBody>
                    <a:bodyPr/>
                    <a:lstStyle/>
                    <a:p>
                      <a:pPr algn="ctr"/>
                      <a:r>
                        <a:rPr lang="en-GB" sz="2500" kern="1400">
                          <a:effectLst/>
                        </a:rPr>
                        <a:t> September — February 1/2 term</a:t>
                      </a:r>
                      <a:endParaRPr lang="en-GB" sz="2100" kern="14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0701" marR="60701" marT="60701" marB="60701"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50420451"/>
                  </a:ext>
                </a:extLst>
              </a:tr>
              <a:tr h="684034">
                <a:tc>
                  <a:txBody>
                    <a:bodyPr/>
                    <a:lstStyle/>
                    <a:p>
                      <a:pPr algn="ctr"/>
                      <a:r>
                        <a:rPr lang="en-GB" sz="1600" kern="1400">
                          <a:effectLst/>
                        </a:rPr>
                        <a:t>Percentage </a:t>
                      </a:r>
                      <a:endParaRPr lang="en-GB" sz="2100" kern="1400">
                        <a:effectLst/>
                      </a:endParaRPr>
                    </a:p>
                    <a:p>
                      <a:pPr algn="ctr"/>
                      <a:r>
                        <a:rPr lang="en-GB" sz="1600" kern="1400">
                          <a:effectLst/>
                        </a:rPr>
                        <a:t>Attendance</a:t>
                      </a:r>
                      <a:endParaRPr lang="en-GB" sz="2100" kern="14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0701" marR="60701" marT="60701" marB="6070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kern="1400">
                          <a:effectLst/>
                        </a:rPr>
                        <a:t>Hours of </a:t>
                      </a:r>
                      <a:endParaRPr lang="en-GB" sz="2100" kern="1400">
                        <a:effectLst/>
                      </a:endParaRPr>
                    </a:p>
                    <a:p>
                      <a:pPr algn="ctr"/>
                      <a:r>
                        <a:rPr lang="en-GB" sz="1600" kern="1400">
                          <a:effectLst/>
                        </a:rPr>
                        <a:t>education lost</a:t>
                      </a:r>
                      <a:endParaRPr lang="en-GB" sz="2100" kern="14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0701" marR="60701" marT="60701" marB="6070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kern="1400">
                          <a:effectLst/>
                        </a:rPr>
                        <a:t>Weeks missed </a:t>
                      </a:r>
                      <a:endParaRPr lang="en-GB" sz="2100" kern="1400">
                        <a:effectLst/>
                      </a:endParaRPr>
                    </a:p>
                    <a:p>
                      <a:pPr algn="ctr"/>
                      <a:r>
                        <a:rPr lang="en-GB" sz="1600" kern="1400">
                          <a:effectLst/>
                        </a:rPr>
                        <a:t>at school </a:t>
                      </a:r>
                      <a:endParaRPr lang="en-GB" sz="2100" kern="14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0701" marR="60701" marT="60701" marB="6070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kern="1400">
                          <a:effectLst/>
                        </a:rPr>
                        <a:t>School days missed</a:t>
                      </a:r>
                      <a:endParaRPr lang="en-GB" sz="2100" kern="14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0701" marR="60701" marT="60701" marB="60701"/>
                </a:tc>
                <a:extLst>
                  <a:ext uri="{0D108BD9-81ED-4DB2-BD59-A6C34878D82A}">
                    <a16:rowId xmlns:a16="http://schemas.microsoft.com/office/drawing/2014/main" val="2127708568"/>
                  </a:ext>
                </a:extLst>
              </a:tr>
              <a:tr h="432859">
                <a:tc>
                  <a:txBody>
                    <a:bodyPr/>
                    <a:lstStyle/>
                    <a:p>
                      <a:pPr algn="ctr"/>
                      <a:r>
                        <a:rPr lang="en-GB" sz="1600" kern="1400">
                          <a:effectLst/>
                        </a:rPr>
                        <a:t>100%</a:t>
                      </a:r>
                      <a:endParaRPr lang="en-GB" sz="2100" kern="14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0701" marR="60701" marT="60701" marB="6070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kern="1400" dirty="0">
                          <a:solidFill>
                            <a:srgbClr val="FF0000"/>
                          </a:solidFill>
                          <a:effectLst/>
                        </a:rPr>
                        <a:t>0</a:t>
                      </a:r>
                      <a:endParaRPr lang="en-GB" sz="2800" b="1" kern="14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0701" marR="60701" marT="60701" marB="6070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kern="1400">
                          <a:effectLst/>
                        </a:rPr>
                        <a:t>0</a:t>
                      </a:r>
                      <a:endParaRPr lang="en-GB" sz="2100" kern="14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0701" marR="60701" marT="60701" marB="6070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kern="1400">
                          <a:effectLst/>
                        </a:rPr>
                        <a:t>0</a:t>
                      </a:r>
                      <a:endParaRPr lang="en-GB" sz="2100" kern="14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0701" marR="60701" marT="60701" marB="60701"/>
                </a:tc>
                <a:extLst>
                  <a:ext uri="{0D108BD9-81ED-4DB2-BD59-A6C34878D82A}">
                    <a16:rowId xmlns:a16="http://schemas.microsoft.com/office/drawing/2014/main" val="3465247694"/>
                  </a:ext>
                </a:extLst>
              </a:tr>
              <a:tr h="432859">
                <a:tc>
                  <a:txBody>
                    <a:bodyPr/>
                    <a:lstStyle/>
                    <a:p>
                      <a:pPr algn="ctr"/>
                      <a:r>
                        <a:rPr lang="en-GB" sz="1600" kern="1400">
                          <a:effectLst/>
                        </a:rPr>
                        <a:t>97%</a:t>
                      </a:r>
                      <a:endParaRPr lang="en-GB" sz="2100" kern="14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0701" marR="60701" marT="60701" marB="6070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kern="1400">
                          <a:solidFill>
                            <a:srgbClr val="FF0000"/>
                          </a:solidFill>
                          <a:effectLst/>
                        </a:rPr>
                        <a:t>15</a:t>
                      </a:r>
                      <a:endParaRPr lang="en-GB" sz="2800" b="1" kern="140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0701" marR="60701" marT="60701" marB="6070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kern="1400">
                          <a:effectLst/>
                        </a:rPr>
                        <a:t>0</a:t>
                      </a:r>
                      <a:endParaRPr lang="en-GB" sz="2100" kern="14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0701" marR="60701" marT="60701" marB="6070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kern="1400">
                          <a:effectLst/>
                        </a:rPr>
                        <a:t>3</a:t>
                      </a:r>
                      <a:endParaRPr lang="en-GB" sz="2100" kern="14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0701" marR="60701" marT="60701" marB="60701"/>
                </a:tc>
                <a:extLst>
                  <a:ext uri="{0D108BD9-81ED-4DB2-BD59-A6C34878D82A}">
                    <a16:rowId xmlns:a16="http://schemas.microsoft.com/office/drawing/2014/main" val="1818346221"/>
                  </a:ext>
                </a:extLst>
              </a:tr>
              <a:tr h="432859">
                <a:tc>
                  <a:txBody>
                    <a:bodyPr/>
                    <a:lstStyle/>
                    <a:p>
                      <a:pPr algn="ctr"/>
                      <a:r>
                        <a:rPr lang="en-GB" sz="1600" kern="1400">
                          <a:effectLst/>
                        </a:rPr>
                        <a:t>95%</a:t>
                      </a:r>
                      <a:endParaRPr lang="en-GB" sz="2100" kern="14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0701" marR="60701" marT="60701" marB="6070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kern="1400" dirty="0">
                          <a:solidFill>
                            <a:srgbClr val="FF0000"/>
                          </a:solidFill>
                          <a:effectLst/>
                        </a:rPr>
                        <a:t>25</a:t>
                      </a:r>
                      <a:endParaRPr lang="en-GB" sz="2800" b="1" kern="14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0701" marR="60701" marT="60701" marB="6070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kern="1400">
                          <a:effectLst/>
                        </a:rPr>
                        <a:t>1wk 1dy</a:t>
                      </a:r>
                      <a:endParaRPr lang="en-GB" sz="2100" kern="14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0701" marR="60701" marT="60701" marB="6070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kern="1400">
                          <a:effectLst/>
                        </a:rPr>
                        <a:t>5</a:t>
                      </a:r>
                      <a:endParaRPr lang="en-GB" sz="2100" kern="14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0701" marR="60701" marT="60701" marB="60701"/>
                </a:tc>
                <a:extLst>
                  <a:ext uri="{0D108BD9-81ED-4DB2-BD59-A6C34878D82A}">
                    <a16:rowId xmlns:a16="http://schemas.microsoft.com/office/drawing/2014/main" val="365944868"/>
                  </a:ext>
                </a:extLst>
              </a:tr>
              <a:tr h="432859">
                <a:tc>
                  <a:txBody>
                    <a:bodyPr/>
                    <a:lstStyle/>
                    <a:p>
                      <a:pPr algn="ctr"/>
                      <a:r>
                        <a:rPr lang="en-GB" sz="1600" kern="1400">
                          <a:effectLst/>
                        </a:rPr>
                        <a:t>90%</a:t>
                      </a:r>
                      <a:endParaRPr lang="en-GB" sz="2100" kern="14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0701" marR="60701" marT="60701" marB="6070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600" b="1" kern="1400" dirty="0">
                          <a:solidFill>
                            <a:srgbClr val="FF0000"/>
                          </a:solidFill>
                          <a:effectLst/>
                        </a:rPr>
                        <a:t>50</a:t>
                      </a:r>
                      <a:endParaRPr lang="en-GB" sz="2800" b="1" kern="14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0701" marR="60701" marT="60701" marB="6070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kern="1400">
                          <a:effectLst/>
                        </a:rPr>
                        <a:t>2wks</a:t>
                      </a:r>
                      <a:endParaRPr lang="en-GB" sz="2100" kern="14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0701" marR="60701" marT="60701" marB="6070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kern="1400">
                          <a:effectLst/>
                        </a:rPr>
                        <a:t>10</a:t>
                      </a:r>
                      <a:endParaRPr lang="en-GB" sz="2100" kern="14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0701" marR="60701" marT="60701" marB="60701"/>
                </a:tc>
                <a:extLst>
                  <a:ext uri="{0D108BD9-81ED-4DB2-BD59-A6C34878D82A}">
                    <a16:rowId xmlns:a16="http://schemas.microsoft.com/office/drawing/2014/main" val="26372829"/>
                  </a:ext>
                </a:extLst>
              </a:tr>
              <a:tr h="432859">
                <a:tc>
                  <a:txBody>
                    <a:bodyPr/>
                    <a:lstStyle/>
                    <a:p>
                      <a:pPr algn="ctr"/>
                      <a:r>
                        <a:rPr lang="en-GB" sz="1600" kern="1400">
                          <a:effectLst/>
                        </a:rPr>
                        <a:t>86%</a:t>
                      </a:r>
                      <a:endParaRPr lang="en-GB" sz="2100" kern="14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0701" marR="60701" marT="60701" marB="6070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kern="1400" dirty="0">
                          <a:solidFill>
                            <a:srgbClr val="FF0000"/>
                          </a:solidFill>
                          <a:effectLst/>
                        </a:rPr>
                        <a:t>70</a:t>
                      </a:r>
                      <a:endParaRPr lang="en-GB" sz="2800" b="1" kern="14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0701" marR="60701" marT="60701" marB="6070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kern="1400">
                          <a:effectLst/>
                        </a:rPr>
                        <a:t>2wks 4dys</a:t>
                      </a:r>
                      <a:endParaRPr lang="en-GB" sz="2100" kern="14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0701" marR="60701" marT="60701" marB="6070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kern="1400">
                          <a:effectLst/>
                        </a:rPr>
                        <a:t>14</a:t>
                      </a:r>
                      <a:endParaRPr lang="en-GB" sz="2100" kern="14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0701" marR="60701" marT="60701" marB="60701"/>
                </a:tc>
                <a:extLst>
                  <a:ext uri="{0D108BD9-81ED-4DB2-BD59-A6C34878D82A}">
                    <a16:rowId xmlns:a16="http://schemas.microsoft.com/office/drawing/2014/main" val="1941382462"/>
                  </a:ext>
                </a:extLst>
              </a:tr>
              <a:tr h="432859">
                <a:tc>
                  <a:txBody>
                    <a:bodyPr/>
                    <a:lstStyle/>
                    <a:p>
                      <a:pPr algn="ctr"/>
                      <a:r>
                        <a:rPr lang="en-GB" sz="1600" kern="1400">
                          <a:effectLst/>
                        </a:rPr>
                        <a:t>80%</a:t>
                      </a:r>
                      <a:endParaRPr lang="en-GB" sz="2100" kern="14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0701" marR="60701" marT="60701" marB="6070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200" b="1" kern="1400" dirty="0">
                          <a:solidFill>
                            <a:srgbClr val="FF0000"/>
                          </a:solidFill>
                          <a:effectLst/>
                        </a:rPr>
                        <a:t>100</a:t>
                      </a:r>
                      <a:endParaRPr lang="en-GB" sz="2800" b="1" kern="14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0701" marR="60701" marT="60701" marB="6070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kern="1400">
                          <a:effectLst/>
                        </a:rPr>
                        <a:t>4wks</a:t>
                      </a:r>
                      <a:endParaRPr lang="en-GB" sz="2100" kern="14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0701" marR="60701" marT="60701" marB="6070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kern="1400">
                          <a:effectLst/>
                        </a:rPr>
                        <a:t>20</a:t>
                      </a:r>
                      <a:endParaRPr lang="en-GB" sz="2100" kern="14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0701" marR="60701" marT="60701" marB="60701"/>
                </a:tc>
                <a:extLst>
                  <a:ext uri="{0D108BD9-81ED-4DB2-BD59-A6C34878D82A}">
                    <a16:rowId xmlns:a16="http://schemas.microsoft.com/office/drawing/2014/main" val="729542719"/>
                  </a:ext>
                </a:extLst>
              </a:tr>
              <a:tr h="432859">
                <a:tc>
                  <a:txBody>
                    <a:bodyPr/>
                    <a:lstStyle/>
                    <a:p>
                      <a:pPr algn="ctr"/>
                      <a:r>
                        <a:rPr lang="en-GB" sz="1600" kern="1400">
                          <a:effectLst/>
                        </a:rPr>
                        <a:t>75%</a:t>
                      </a:r>
                      <a:endParaRPr lang="en-GB" sz="2100" kern="14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0701" marR="60701" marT="60701" marB="6070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kern="1400" dirty="0">
                          <a:solidFill>
                            <a:srgbClr val="FF0000"/>
                          </a:solidFill>
                          <a:effectLst/>
                        </a:rPr>
                        <a:t>125</a:t>
                      </a:r>
                      <a:endParaRPr lang="en-GB" sz="2800" b="1" kern="14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0701" marR="60701" marT="60701" marB="6070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kern="1400">
                          <a:effectLst/>
                        </a:rPr>
                        <a:t>5wks</a:t>
                      </a:r>
                      <a:endParaRPr lang="en-GB" sz="2100" kern="14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0701" marR="60701" marT="60701" marB="6070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kern="1400">
                          <a:effectLst/>
                        </a:rPr>
                        <a:t>25</a:t>
                      </a:r>
                      <a:endParaRPr lang="en-GB" sz="2100" kern="14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0701" marR="60701" marT="60701" marB="60701"/>
                </a:tc>
                <a:extLst>
                  <a:ext uri="{0D108BD9-81ED-4DB2-BD59-A6C34878D82A}">
                    <a16:rowId xmlns:a16="http://schemas.microsoft.com/office/drawing/2014/main" val="2134879327"/>
                  </a:ext>
                </a:extLst>
              </a:tr>
              <a:tr h="432859">
                <a:tc>
                  <a:txBody>
                    <a:bodyPr/>
                    <a:lstStyle/>
                    <a:p>
                      <a:pPr algn="ctr"/>
                      <a:r>
                        <a:rPr lang="en-GB" sz="1600" kern="1400">
                          <a:effectLst/>
                        </a:rPr>
                        <a:t>70%</a:t>
                      </a:r>
                      <a:endParaRPr lang="en-GB" sz="2100" kern="14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0701" marR="60701" marT="60701" marB="6070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kern="1400" dirty="0">
                          <a:solidFill>
                            <a:srgbClr val="FF0000"/>
                          </a:solidFill>
                          <a:effectLst/>
                        </a:rPr>
                        <a:t>145</a:t>
                      </a:r>
                      <a:endParaRPr lang="en-GB" sz="2800" b="1" kern="14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0701" marR="60701" marT="60701" marB="6070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kern="1400">
                          <a:effectLst/>
                        </a:rPr>
                        <a:t>5wks 4dys</a:t>
                      </a:r>
                      <a:endParaRPr lang="en-GB" sz="2100" kern="14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0701" marR="60701" marT="60701" marB="6070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kern="1400">
                          <a:effectLst/>
                        </a:rPr>
                        <a:t>29</a:t>
                      </a:r>
                      <a:endParaRPr lang="en-GB" sz="2100" kern="14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0701" marR="60701" marT="60701" marB="60701"/>
                </a:tc>
                <a:extLst>
                  <a:ext uri="{0D108BD9-81ED-4DB2-BD59-A6C34878D82A}">
                    <a16:rowId xmlns:a16="http://schemas.microsoft.com/office/drawing/2014/main" val="2267040732"/>
                  </a:ext>
                </a:extLst>
              </a:tr>
              <a:tr h="432859">
                <a:tc>
                  <a:txBody>
                    <a:bodyPr/>
                    <a:lstStyle/>
                    <a:p>
                      <a:pPr algn="ctr"/>
                      <a:r>
                        <a:rPr lang="en-GB" sz="1600" kern="1400">
                          <a:effectLst/>
                        </a:rPr>
                        <a:t>60%</a:t>
                      </a:r>
                      <a:endParaRPr lang="en-GB" sz="2100" kern="14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0701" marR="60701" marT="60701" marB="6070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kern="1400" dirty="0">
                          <a:solidFill>
                            <a:srgbClr val="FF0000"/>
                          </a:solidFill>
                          <a:effectLst/>
                        </a:rPr>
                        <a:t>194.5</a:t>
                      </a:r>
                      <a:endParaRPr lang="en-GB" sz="2800" b="1" kern="14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0701" marR="60701" marT="60701" marB="6070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kern="1400">
                          <a:effectLst/>
                        </a:rPr>
                        <a:t>7wks 4.5dys</a:t>
                      </a:r>
                      <a:endParaRPr lang="en-GB" sz="2100" kern="14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0701" marR="60701" marT="60701" marB="6070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kern="1400">
                          <a:effectLst/>
                        </a:rPr>
                        <a:t>39.5</a:t>
                      </a:r>
                      <a:endParaRPr lang="en-GB" sz="2100" kern="14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0701" marR="60701" marT="60701" marB="60701"/>
                </a:tc>
                <a:extLst>
                  <a:ext uri="{0D108BD9-81ED-4DB2-BD59-A6C34878D82A}">
                    <a16:rowId xmlns:a16="http://schemas.microsoft.com/office/drawing/2014/main" val="1506785136"/>
                  </a:ext>
                </a:extLst>
              </a:tr>
              <a:tr h="432859">
                <a:tc>
                  <a:txBody>
                    <a:bodyPr/>
                    <a:lstStyle/>
                    <a:p>
                      <a:pPr algn="ctr"/>
                      <a:r>
                        <a:rPr lang="en-GB" sz="1600" kern="1400">
                          <a:effectLst/>
                        </a:rPr>
                        <a:t>50%</a:t>
                      </a:r>
                      <a:endParaRPr lang="en-GB" sz="2100" kern="14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0701" marR="60701" marT="60701" marB="6070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kern="1400" dirty="0">
                          <a:solidFill>
                            <a:srgbClr val="FF0000"/>
                          </a:solidFill>
                          <a:effectLst/>
                        </a:rPr>
                        <a:t>247.5</a:t>
                      </a:r>
                      <a:endParaRPr lang="en-GB" sz="2800" b="1" kern="14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0701" marR="60701" marT="60701" marB="6070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kern="1400">
                          <a:effectLst/>
                        </a:rPr>
                        <a:t>9wks 4.5dys</a:t>
                      </a:r>
                      <a:endParaRPr lang="en-GB" sz="2100" kern="14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0701" marR="60701" marT="60701" marB="6070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kern="1400" dirty="0">
                          <a:effectLst/>
                        </a:rPr>
                        <a:t>49.5</a:t>
                      </a:r>
                      <a:endParaRPr lang="en-GB" sz="2100" kern="14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0701" marR="60701" marT="60701" marB="60701"/>
                </a:tc>
                <a:extLst>
                  <a:ext uri="{0D108BD9-81ED-4DB2-BD59-A6C34878D82A}">
                    <a16:rowId xmlns:a16="http://schemas.microsoft.com/office/drawing/2014/main" val="95311757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442134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35DB3719-6FDC-4E5D-891D-FF40B7300F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24EC513-4BB4-BB3A-12A4-C5CA9F1BCA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en-GB" sz="5400"/>
              <a:t>Aims</a:t>
            </a:r>
          </a:p>
        </p:txBody>
      </p:sp>
      <p:sp>
        <p:nvSpPr>
          <p:cNvPr id="11" name="sketch line">
            <a:extLst>
              <a:ext uri="{FF2B5EF4-FFF2-40B4-BE49-F238E27FC236}">
                <a16:creationId xmlns:a16="http://schemas.microsoft.com/office/drawing/2014/main" id="{E0CBAC23-2E3F-4A90-BA59-F8299F6A54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38200" y="1865313"/>
            <a:ext cx="10424160" cy="18288"/>
          </a:xfrm>
          <a:custGeom>
            <a:avLst/>
            <a:gdLst>
              <a:gd name="connsiteX0" fmla="*/ 0 w 10424160"/>
              <a:gd name="connsiteY0" fmla="*/ 0 h 18288"/>
              <a:gd name="connsiteX1" fmla="*/ 903427 w 10424160"/>
              <a:gd name="connsiteY1" fmla="*/ 0 h 18288"/>
              <a:gd name="connsiteX2" fmla="*/ 1389888 w 10424160"/>
              <a:gd name="connsiteY2" fmla="*/ 0 h 18288"/>
              <a:gd name="connsiteX3" fmla="*/ 2189074 w 10424160"/>
              <a:gd name="connsiteY3" fmla="*/ 0 h 18288"/>
              <a:gd name="connsiteX4" fmla="*/ 2675534 w 10424160"/>
              <a:gd name="connsiteY4" fmla="*/ 0 h 18288"/>
              <a:gd name="connsiteX5" fmla="*/ 3370478 w 10424160"/>
              <a:gd name="connsiteY5" fmla="*/ 0 h 18288"/>
              <a:gd name="connsiteX6" fmla="*/ 4169664 w 10424160"/>
              <a:gd name="connsiteY6" fmla="*/ 0 h 18288"/>
              <a:gd name="connsiteX7" fmla="*/ 4551883 w 10424160"/>
              <a:gd name="connsiteY7" fmla="*/ 0 h 18288"/>
              <a:gd name="connsiteX8" fmla="*/ 4934102 w 10424160"/>
              <a:gd name="connsiteY8" fmla="*/ 0 h 18288"/>
              <a:gd name="connsiteX9" fmla="*/ 5837530 w 10424160"/>
              <a:gd name="connsiteY9" fmla="*/ 0 h 18288"/>
              <a:gd name="connsiteX10" fmla="*/ 6532474 w 10424160"/>
              <a:gd name="connsiteY10" fmla="*/ 0 h 18288"/>
              <a:gd name="connsiteX11" fmla="*/ 6914693 w 10424160"/>
              <a:gd name="connsiteY11" fmla="*/ 0 h 18288"/>
              <a:gd name="connsiteX12" fmla="*/ 7609637 w 10424160"/>
              <a:gd name="connsiteY12" fmla="*/ 0 h 18288"/>
              <a:gd name="connsiteX13" fmla="*/ 8513064 w 10424160"/>
              <a:gd name="connsiteY13" fmla="*/ 0 h 18288"/>
              <a:gd name="connsiteX14" fmla="*/ 9103766 w 10424160"/>
              <a:gd name="connsiteY14" fmla="*/ 0 h 18288"/>
              <a:gd name="connsiteX15" fmla="*/ 9694469 w 10424160"/>
              <a:gd name="connsiteY15" fmla="*/ 0 h 18288"/>
              <a:gd name="connsiteX16" fmla="*/ 10424160 w 10424160"/>
              <a:gd name="connsiteY16" fmla="*/ 0 h 18288"/>
              <a:gd name="connsiteX17" fmla="*/ 10424160 w 10424160"/>
              <a:gd name="connsiteY17" fmla="*/ 18288 h 18288"/>
              <a:gd name="connsiteX18" fmla="*/ 9729216 w 10424160"/>
              <a:gd name="connsiteY18" fmla="*/ 18288 h 18288"/>
              <a:gd name="connsiteX19" fmla="*/ 8930030 w 10424160"/>
              <a:gd name="connsiteY19" fmla="*/ 18288 h 18288"/>
              <a:gd name="connsiteX20" fmla="*/ 8130845 w 10424160"/>
              <a:gd name="connsiteY20" fmla="*/ 18288 h 18288"/>
              <a:gd name="connsiteX21" fmla="*/ 7644384 w 10424160"/>
              <a:gd name="connsiteY21" fmla="*/ 18288 h 18288"/>
              <a:gd name="connsiteX22" fmla="*/ 6740957 w 10424160"/>
              <a:gd name="connsiteY22" fmla="*/ 18288 h 18288"/>
              <a:gd name="connsiteX23" fmla="*/ 6046013 w 10424160"/>
              <a:gd name="connsiteY23" fmla="*/ 18288 h 18288"/>
              <a:gd name="connsiteX24" fmla="*/ 5663794 w 10424160"/>
              <a:gd name="connsiteY24" fmla="*/ 18288 h 18288"/>
              <a:gd name="connsiteX25" fmla="*/ 4968850 w 10424160"/>
              <a:gd name="connsiteY25" fmla="*/ 18288 h 18288"/>
              <a:gd name="connsiteX26" fmla="*/ 4378147 w 10424160"/>
              <a:gd name="connsiteY26" fmla="*/ 18288 h 18288"/>
              <a:gd name="connsiteX27" fmla="*/ 3787445 w 10424160"/>
              <a:gd name="connsiteY27" fmla="*/ 18288 h 18288"/>
              <a:gd name="connsiteX28" fmla="*/ 3196742 w 10424160"/>
              <a:gd name="connsiteY28" fmla="*/ 18288 h 18288"/>
              <a:gd name="connsiteX29" fmla="*/ 2606040 w 10424160"/>
              <a:gd name="connsiteY29" fmla="*/ 18288 h 18288"/>
              <a:gd name="connsiteX30" fmla="*/ 1806854 w 10424160"/>
              <a:gd name="connsiteY30" fmla="*/ 18288 h 18288"/>
              <a:gd name="connsiteX31" fmla="*/ 1111910 w 10424160"/>
              <a:gd name="connsiteY31" fmla="*/ 18288 h 18288"/>
              <a:gd name="connsiteX32" fmla="*/ 729691 w 10424160"/>
              <a:gd name="connsiteY32" fmla="*/ 18288 h 18288"/>
              <a:gd name="connsiteX33" fmla="*/ 0 w 10424160"/>
              <a:gd name="connsiteY33" fmla="*/ 18288 h 18288"/>
              <a:gd name="connsiteX34" fmla="*/ 0 w 10424160"/>
              <a:gd name="connsiteY34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10424160" h="18288" fill="none" extrusionOk="0">
                <a:moveTo>
                  <a:pt x="0" y="0"/>
                </a:moveTo>
                <a:cubicBezTo>
                  <a:pt x="251416" y="-3874"/>
                  <a:pt x="479411" y="-20508"/>
                  <a:pt x="903427" y="0"/>
                </a:cubicBezTo>
                <a:cubicBezTo>
                  <a:pt x="1327443" y="20508"/>
                  <a:pt x="1177990" y="-7387"/>
                  <a:pt x="1389888" y="0"/>
                </a:cubicBezTo>
                <a:cubicBezTo>
                  <a:pt x="1601786" y="7387"/>
                  <a:pt x="1928602" y="-6697"/>
                  <a:pt x="2189074" y="0"/>
                </a:cubicBezTo>
                <a:cubicBezTo>
                  <a:pt x="2449546" y="6697"/>
                  <a:pt x="2440085" y="-21144"/>
                  <a:pt x="2675534" y="0"/>
                </a:cubicBezTo>
                <a:cubicBezTo>
                  <a:pt x="2910983" y="21144"/>
                  <a:pt x="3026158" y="-11124"/>
                  <a:pt x="3370478" y="0"/>
                </a:cubicBezTo>
                <a:cubicBezTo>
                  <a:pt x="3714798" y="11124"/>
                  <a:pt x="3864539" y="-10660"/>
                  <a:pt x="4169664" y="0"/>
                </a:cubicBezTo>
                <a:cubicBezTo>
                  <a:pt x="4474789" y="10660"/>
                  <a:pt x="4471218" y="16488"/>
                  <a:pt x="4551883" y="0"/>
                </a:cubicBezTo>
                <a:cubicBezTo>
                  <a:pt x="4632548" y="-16488"/>
                  <a:pt x="4786830" y="7986"/>
                  <a:pt x="4934102" y="0"/>
                </a:cubicBezTo>
                <a:cubicBezTo>
                  <a:pt x="5081374" y="-7986"/>
                  <a:pt x="5575881" y="-33003"/>
                  <a:pt x="5837530" y="0"/>
                </a:cubicBezTo>
                <a:cubicBezTo>
                  <a:pt x="6099179" y="33003"/>
                  <a:pt x="6305895" y="14170"/>
                  <a:pt x="6532474" y="0"/>
                </a:cubicBezTo>
                <a:cubicBezTo>
                  <a:pt x="6759053" y="-14170"/>
                  <a:pt x="6726707" y="16121"/>
                  <a:pt x="6914693" y="0"/>
                </a:cubicBezTo>
                <a:cubicBezTo>
                  <a:pt x="7102679" y="-16121"/>
                  <a:pt x="7397857" y="32594"/>
                  <a:pt x="7609637" y="0"/>
                </a:cubicBezTo>
                <a:cubicBezTo>
                  <a:pt x="7821417" y="-32594"/>
                  <a:pt x="8141235" y="-3745"/>
                  <a:pt x="8513064" y="0"/>
                </a:cubicBezTo>
                <a:cubicBezTo>
                  <a:pt x="8884893" y="3745"/>
                  <a:pt x="8877548" y="3359"/>
                  <a:pt x="9103766" y="0"/>
                </a:cubicBezTo>
                <a:cubicBezTo>
                  <a:pt x="9329984" y="-3359"/>
                  <a:pt x="9545570" y="-17843"/>
                  <a:pt x="9694469" y="0"/>
                </a:cubicBezTo>
                <a:cubicBezTo>
                  <a:pt x="9843368" y="17843"/>
                  <a:pt x="10162477" y="-1217"/>
                  <a:pt x="10424160" y="0"/>
                </a:cubicBezTo>
                <a:cubicBezTo>
                  <a:pt x="10424498" y="7640"/>
                  <a:pt x="10423710" y="11289"/>
                  <a:pt x="10424160" y="18288"/>
                </a:cubicBezTo>
                <a:cubicBezTo>
                  <a:pt x="10184680" y="20716"/>
                  <a:pt x="10034768" y="-9357"/>
                  <a:pt x="9729216" y="18288"/>
                </a:cubicBezTo>
                <a:cubicBezTo>
                  <a:pt x="9423664" y="45933"/>
                  <a:pt x="9309220" y="36372"/>
                  <a:pt x="8930030" y="18288"/>
                </a:cubicBezTo>
                <a:cubicBezTo>
                  <a:pt x="8550840" y="204"/>
                  <a:pt x="8513376" y="34707"/>
                  <a:pt x="8130845" y="18288"/>
                </a:cubicBezTo>
                <a:cubicBezTo>
                  <a:pt x="7748315" y="1869"/>
                  <a:pt x="7864674" y="19659"/>
                  <a:pt x="7644384" y="18288"/>
                </a:cubicBezTo>
                <a:cubicBezTo>
                  <a:pt x="7424094" y="16917"/>
                  <a:pt x="6947001" y="55680"/>
                  <a:pt x="6740957" y="18288"/>
                </a:cubicBezTo>
                <a:cubicBezTo>
                  <a:pt x="6534913" y="-19104"/>
                  <a:pt x="6313809" y="33391"/>
                  <a:pt x="6046013" y="18288"/>
                </a:cubicBezTo>
                <a:cubicBezTo>
                  <a:pt x="5778217" y="3185"/>
                  <a:pt x="5786775" y="1439"/>
                  <a:pt x="5663794" y="18288"/>
                </a:cubicBezTo>
                <a:cubicBezTo>
                  <a:pt x="5540813" y="35137"/>
                  <a:pt x="5204724" y="25434"/>
                  <a:pt x="4968850" y="18288"/>
                </a:cubicBezTo>
                <a:cubicBezTo>
                  <a:pt x="4732976" y="11142"/>
                  <a:pt x="4559928" y="34568"/>
                  <a:pt x="4378147" y="18288"/>
                </a:cubicBezTo>
                <a:cubicBezTo>
                  <a:pt x="4196366" y="2008"/>
                  <a:pt x="3992200" y="35409"/>
                  <a:pt x="3787445" y="18288"/>
                </a:cubicBezTo>
                <a:cubicBezTo>
                  <a:pt x="3582690" y="1167"/>
                  <a:pt x="3488876" y="-7583"/>
                  <a:pt x="3196742" y="18288"/>
                </a:cubicBezTo>
                <a:cubicBezTo>
                  <a:pt x="2904608" y="44159"/>
                  <a:pt x="2729828" y="45906"/>
                  <a:pt x="2606040" y="18288"/>
                </a:cubicBezTo>
                <a:cubicBezTo>
                  <a:pt x="2482252" y="-9330"/>
                  <a:pt x="2000672" y="-5498"/>
                  <a:pt x="1806854" y="18288"/>
                </a:cubicBezTo>
                <a:cubicBezTo>
                  <a:pt x="1613036" y="42074"/>
                  <a:pt x="1310933" y="-4240"/>
                  <a:pt x="1111910" y="18288"/>
                </a:cubicBezTo>
                <a:cubicBezTo>
                  <a:pt x="912887" y="40816"/>
                  <a:pt x="891560" y="1701"/>
                  <a:pt x="729691" y="18288"/>
                </a:cubicBezTo>
                <a:cubicBezTo>
                  <a:pt x="567822" y="34875"/>
                  <a:pt x="203025" y="34462"/>
                  <a:pt x="0" y="18288"/>
                </a:cubicBezTo>
                <a:cubicBezTo>
                  <a:pt x="-82" y="11708"/>
                  <a:pt x="-178" y="8956"/>
                  <a:pt x="0" y="0"/>
                </a:cubicBezTo>
                <a:close/>
              </a:path>
              <a:path w="10424160" h="18288" stroke="0" extrusionOk="0">
                <a:moveTo>
                  <a:pt x="0" y="0"/>
                </a:moveTo>
                <a:cubicBezTo>
                  <a:pt x="119910" y="17195"/>
                  <a:pt x="345032" y="1652"/>
                  <a:pt x="590702" y="0"/>
                </a:cubicBezTo>
                <a:cubicBezTo>
                  <a:pt x="836372" y="-1652"/>
                  <a:pt x="830717" y="-10944"/>
                  <a:pt x="972922" y="0"/>
                </a:cubicBezTo>
                <a:cubicBezTo>
                  <a:pt x="1115127" y="10944"/>
                  <a:pt x="1638708" y="17269"/>
                  <a:pt x="1876349" y="0"/>
                </a:cubicBezTo>
                <a:cubicBezTo>
                  <a:pt x="2113990" y="-17269"/>
                  <a:pt x="2263529" y="27642"/>
                  <a:pt x="2467051" y="0"/>
                </a:cubicBezTo>
                <a:cubicBezTo>
                  <a:pt x="2670573" y="-27642"/>
                  <a:pt x="2867743" y="-1552"/>
                  <a:pt x="3057754" y="0"/>
                </a:cubicBezTo>
                <a:cubicBezTo>
                  <a:pt x="3247765" y="1552"/>
                  <a:pt x="3729099" y="45169"/>
                  <a:pt x="3961181" y="0"/>
                </a:cubicBezTo>
                <a:cubicBezTo>
                  <a:pt x="4193263" y="-45169"/>
                  <a:pt x="4313735" y="4067"/>
                  <a:pt x="4447642" y="0"/>
                </a:cubicBezTo>
                <a:cubicBezTo>
                  <a:pt x="4581549" y="-4067"/>
                  <a:pt x="5123626" y="11867"/>
                  <a:pt x="5351069" y="0"/>
                </a:cubicBezTo>
                <a:cubicBezTo>
                  <a:pt x="5578512" y="-11867"/>
                  <a:pt x="6044105" y="-19983"/>
                  <a:pt x="6254496" y="0"/>
                </a:cubicBezTo>
                <a:cubicBezTo>
                  <a:pt x="6464887" y="19983"/>
                  <a:pt x="6664731" y="4232"/>
                  <a:pt x="6949440" y="0"/>
                </a:cubicBezTo>
                <a:cubicBezTo>
                  <a:pt x="7234149" y="-4232"/>
                  <a:pt x="7497205" y="28731"/>
                  <a:pt x="7852867" y="0"/>
                </a:cubicBezTo>
                <a:cubicBezTo>
                  <a:pt x="8208529" y="-28731"/>
                  <a:pt x="8287556" y="2616"/>
                  <a:pt x="8443570" y="0"/>
                </a:cubicBezTo>
                <a:cubicBezTo>
                  <a:pt x="8599584" y="-2616"/>
                  <a:pt x="8871283" y="-14113"/>
                  <a:pt x="9034272" y="0"/>
                </a:cubicBezTo>
                <a:cubicBezTo>
                  <a:pt x="9197261" y="14113"/>
                  <a:pt x="9604978" y="-35623"/>
                  <a:pt x="9833458" y="0"/>
                </a:cubicBezTo>
                <a:cubicBezTo>
                  <a:pt x="10061938" y="35623"/>
                  <a:pt x="10231944" y="-8194"/>
                  <a:pt x="10424160" y="0"/>
                </a:cubicBezTo>
                <a:cubicBezTo>
                  <a:pt x="10424285" y="4395"/>
                  <a:pt x="10424085" y="9776"/>
                  <a:pt x="10424160" y="18288"/>
                </a:cubicBezTo>
                <a:cubicBezTo>
                  <a:pt x="10058736" y="-5772"/>
                  <a:pt x="9942989" y="-18764"/>
                  <a:pt x="9624974" y="18288"/>
                </a:cubicBezTo>
                <a:cubicBezTo>
                  <a:pt x="9306959" y="55340"/>
                  <a:pt x="9229263" y="24995"/>
                  <a:pt x="8930030" y="18288"/>
                </a:cubicBezTo>
                <a:cubicBezTo>
                  <a:pt x="8630797" y="11581"/>
                  <a:pt x="8647263" y="10931"/>
                  <a:pt x="8547811" y="18288"/>
                </a:cubicBezTo>
                <a:cubicBezTo>
                  <a:pt x="8448359" y="25645"/>
                  <a:pt x="8173221" y="219"/>
                  <a:pt x="8061350" y="18288"/>
                </a:cubicBezTo>
                <a:cubicBezTo>
                  <a:pt x="7949479" y="36357"/>
                  <a:pt x="7437002" y="17516"/>
                  <a:pt x="7157923" y="18288"/>
                </a:cubicBezTo>
                <a:cubicBezTo>
                  <a:pt x="6878844" y="19060"/>
                  <a:pt x="6610241" y="8864"/>
                  <a:pt x="6462979" y="18288"/>
                </a:cubicBezTo>
                <a:cubicBezTo>
                  <a:pt x="6315717" y="27712"/>
                  <a:pt x="6124879" y="4989"/>
                  <a:pt x="5976518" y="18288"/>
                </a:cubicBezTo>
                <a:cubicBezTo>
                  <a:pt x="5828157" y="31587"/>
                  <a:pt x="5566880" y="7112"/>
                  <a:pt x="5281574" y="18288"/>
                </a:cubicBezTo>
                <a:cubicBezTo>
                  <a:pt x="4996268" y="29464"/>
                  <a:pt x="5085614" y="20493"/>
                  <a:pt x="4899355" y="18288"/>
                </a:cubicBezTo>
                <a:cubicBezTo>
                  <a:pt x="4713096" y="16083"/>
                  <a:pt x="4606138" y="34359"/>
                  <a:pt x="4517136" y="18288"/>
                </a:cubicBezTo>
                <a:cubicBezTo>
                  <a:pt x="4428134" y="2217"/>
                  <a:pt x="4125335" y="52414"/>
                  <a:pt x="3822192" y="18288"/>
                </a:cubicBezTo>
                <a:cubicBezTo>
                  <a:pt x="3519049" y="-15838"/>
                  <a:pt x="3453132" y="3859"/>
                  <a:pt x="3335731" y="18288"/>
                </a:cubicBezTo>
                <a:cubicBezTo>
                  <a:pt x="3218330" y="32717"/>
                  <a:pt x="2718749" y="-13936"/>
                  <a:pt x="2536546" y="18288"/>
                </a:cubicBezTo>
                <a:cubicBezTo>
                  <a:pt x="2354343" y="50512"/>
                  <a:pt x="2190669" y="3238"/>
                  <a:pt x="2050085" y="18288"/>
                </a:cubicBezTo>
                <a:cubicBezTo>
                  <a:pt x="1909501" y="33338"/>
                  <a:pt x="1520975" y="3062"/>
                  <a:pt x="1250899" y="18288"/>
                </a:cubicBezTo>
                <a:cubicBezTo>
                  <a:pt x="980823" y="33514"/>
                  <a:pt x="992936" y="28036"/>
                  <a:pt x="868680" y="18288"/>
                </a:cubicBezTo>
                <a:cubicBezTo>
                  <a:pt x="744424" y="8540"/>
                  <a:pt x="230364" y="33365"/>
                  <a:pt x="0" y="18288"/>
                </a:cubicBezTo>
                <a:cubicBezTo>
                  <a:pt x="-504" y="12101"/>
                  <a:pt x="-591" y="7719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1BD2EFAE-A478-282D-3768-62AFD1F2EDE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08878130"/>
              </p:ext>
            </p:extLst>
          </p:nvPr>
        </p:nvGraphicFramePr>
        <p:xfrm>
          <a:off x="838200" y="2228087"/>
          <a:ext cx="10515600" cy="39488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663939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AD13D978-44FC-65FD-15DA-6624642F98B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 algn="ctr">
              <a:buNone/>
            </a:pPr>
            <a:r>
              <a:rPr lang="en-GB" sz="38200" dirty="0"/>
              <a:t>100</a:t>
            </a:r>
          </a:p>
        </p:txBody>
      </p:sp>
    </p:spTree>
    <p:extLst>
      <p:ext uri="{BB962C8B-B14F-4D97-AF65-F5344CB8AC3E}">
        <p14:creationId xmlns:p14="http://schemas.microsoft.com/office/powerpoint/2010/main" val="3107369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AD13D978-44FC-65FD-15DA-6624642F98B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 algn="ctr">
              <a:buNone/>
            </a:pPr>
            <a:r>
              <a:rPr lang="en-GB" sz="38200" dirty="0"/>
              <a:t>110</a:t>
            </a:r>
          </a:p>
        </p:txBody>
      </p:sp>
    </p:spTree>
    <p:extLst>
      <p:ext uri="{BB962C8B-B14F-4D97-AF65-F5344CB8AC3E}">
        <p14:creationId xmlns:p14="http://schemas.microsoft.com/office/powerpoint/2010/main" val="33523481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fbd85ec8-7b74-44b6-b8cf-e4338f2725b4" xsi:nil="true"/>
    <lcf76f155ced4ddcb4097134ff3c332f xmlns="bfa7b584-10c6-4305-a416-e6b300d4110e">
      <Terms xmlns="http://schemas.microsoft.com/office/infopath/2007/PartnerControls"/>
    </lcf76f155ced4ddcb4097134ff3c332f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D79145DAD5CE54B9AC3C09AC857187A" ma:contentTypeVersion="20" ma:contentTypeDescription="Create a new document." ma:contentTypeScope="" ma:versionID="d0e52f0722751b07e05d507bb52a1aaf">
  <xsd:schema xmlns:xsd="http://www.w3.org/2001/XMLSchema" xmlns:xs="http://www.w3.org/2001/XMLSchema" xmlns:p="http://schemas.microsoft.com/office/2006/metadata/properties" xmlns:ns2="d2fac757-b983-4b14-924d-33ff0ff31fd0" xmlns:ns3="bfa7b584-10c6-4305-a416-e6b300d4110e" xmlns:ns4="fbd85ec8-7b74-44b6-b8cf-e4338f2725b4" targetNamespace="http://schemas.microsoft.com/office/2006/metadata/properties" ma:root="true" ma:fieldsID="6415f12e4dd97c937f72eca498825ff6" ns2:_="" ns3:_="" ns4:_="">
    <xsd:import namespace="d2fac757-b983-4b14-924d-33ff0ff31fd0"/>
    <xsd:import namespace="bfa7b584-10c6-4305-a416-e6b300d4110e"/>
    <xsd:import namespace="fbd85ec8-7b74-44b6-b8cf-e4338f2725b4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Location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AutoKeyPoints" minOccurs="0"/>
                <xsd:element ref="ns3:MediaServiceKeyPoints" minOccurs="0"/>
                <xsd:element ref="ns3:MediaLengthInSeconds" minOccurs="0"/>
                <xsd:element ref="ns3:lcf76f155ced4ddcb4097134ff3c332f" minOccurs="0"/>
                <xsd:element ref="ns4:TaxCatchAll" minOccurs="0"/>
                <xsd:element ref="ns3:MediaServiceObjectDetectorVersions" minOccurs="0"/>
                <xsd:element ref="ns3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2fac757-b983-4b14-924d-33ff0ff31fd0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fa7b584-10c6-4305-a416-e6b300d4110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12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MediaServiceAutoTags" ma:index="13" nillable="true" ma:displayName="MediaServiceAutoTags" ma:description="" ma:internalName="MediaServiceAutoTags" ma:readOnly="true">
      <xsd:simpleType>
        <xsd:restriction base="dms:Text"/>
      </xsd:simpleType>
    </xsd:element>
    <xsd:element name="MediaServiceLocation" ma:index="14" nillable="true" ma:displayName="MediaServiceLocation" ma:description="" ma:internalName="MediaServiceLocation" ma:readOnly="true">
      <xsd:simpleType>
        <xsd:restriction base="dms:Text"/>
      </xsd:simpleType>
    </xsd:element>
    <xsd:element name="MediaServiceOCR" ma:index="15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8d00919d-4c7a-4494-8215-d0b3e90dbcf4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bd85ec8-7b74-44b6-b8cf-e4338f2725b4" elementFormDefault="qualified">
    <xsd:import namespace="http://schemas.microsoft.com/office/2006/documentManagement/types"/>
    <xsd:import namespace="http://schemas.microsoft.com/office/infopath/2007/PartnerControls"/>
    <xsd:element name="TaxCatchAll" ma:index="23" nillable="true" ma:displayName="Taxonomy Catch All Column" ma:hidden="true" ma:list="{801564e4-d21d-4660-9b95-42baab9e3296}" ma:internalName="TaxCatchAll" ma:showField="CatchAllData" ma:web="fbd85ec8-7b74-44b6-b8cf-e4338f2725b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6C2721AE-C380-4690-B0B2-2307AF74318E}">
  <ds:schemaRefs>
    <ds:schemaRef ds:uri="http://schemas.microsoft.com/office/2006/metadata/properties"/>
    <ds:schemaRef ds:uri="http://schemas.microsoft.com/office/infopath/2007/PartnerControls"/>
    <ds:schemaRef ds:uri="fbd85ec8-7b74-44b6-b8cf-e4338f2725b4"/>
    <ds:schemaRef ds:uri="bfa7b584-10c6-4305-a416-e6b300d4110e"/>
  </ds:schemaRefs>
</ds:datastoreItem>
</file>

<file path=customXml/itemProps2.xml><?xml version="1.0" encoding="utf-8"?>
<ds:datastoreItem xmlns:ds="http://schemas.openxmlformats.org/officeDocument/2006/customXml" ds:itemID="{DB1A170C-9F65-4F84-BD64-314F0B83E485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29B8DDF6-6C26-4C9F-BF5D-03120E287FF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d2fac757-b983-4b14-924d-33ff0ff31fd0"/>
    <ds:schemaRef ds:uri="bfa7b584-10c6-4305-a416-e6b300d4110e"/>
    <ds:schemaRef ds:uri="fbd85ec8-7b74-44b6-b8cf-e4338f2725b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491</TotalTime>
  <Words>521</Words>
  <Application>Microsoft Office PowerPoint</Application>
  <PresentationFormat>Widescreen</PresentationFormat>
  <Paragraphs>136</Paragraphs>
  <Slides>17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2" baseType="lpstr">
      <vt:lpstr>Arial</vt:lpstr>
      <vt:lpstr>Calibri</vt:lpstr>
      <vt:lpstr>Calibri Light</vt:lpstr>
      <vt:lpstr>Times New Roman</vt:lpstr>
      <vt:lpstr>Office Theme</vt:lpstr>
      <vt:lpstr>Welcome to our assessment week results afternoon</vt:lpstr>
      <vt:lpstr>Housekeeping</vt:lpstr>
      <vt:lpstr>Thank you</vt:lpstr>
      <vt:lpstr>The key dates</vt:lpstr>
      <vt:lpstr>Attendance</vt:lpstr>
      <vt:lpstr>PowerPoint Presentation</vt:lpstr>
      <vt:lpstr>Aims</vt:lpstr>
      <vt:lpstr>PowerPoint Presentation</vt:lpstr>
      <vt:lpstr>PowerPoint Presentation</vt:lpstr>
      <vt:lpstr>Tests &amp; Outcomes</vt:lpstr>
      <vt:lpstr>What’s in the results envelope?</vt:lpstr>
      <vt:lpstr>Report cards</vt:lpstr>
      <vt:lpstr>Question Level Analysis (QLA)</vt:lpstr>
      <vt:lpstr>Writing framework</vt:lpstr>
      <vt:lpstr>PowerPoint Presentation</vt:lpstr>
      <vt:lpstr>Next Parent Event (28.2.24)</vt:lpstr>
      <vt:lpstr>Thank you!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CPD Meeting</dc:title>
  <dc:creator>Mark Thompson</dc:creator>
  <cp:lastModifiedBy>Andy Petersen</cp:lastModifiedBy>
  <cp:revision>20</cp:revision>
  <dcterms:created xsi:type="dcterms:W3CDTF">2023-06-07T13:45:27Z</dcterms:created>
  <dcterms:modified xsi:type="dcterms:W3CDTF">2024-02-13T14:35:05Z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0x010100DD79145DAD5CE54B9AC3C09AC857187A</vt:lpwstr>
  </property>
  <property fmtid="{D5CDD505-2E9C-101B-9397-08002B2CF9AE}" pid="3" name="MediaServiceImageTags">
    <vt:lpwstr/>
  </property>
</Properties>
</file>