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3"/>
  </p:notesMasterIdLst>
  <p:sldIdLst>
    <p:sldId id="277" r:id="rId4"/>
    <p:sldId id="299" r:id="rId5"/>
    <p:sldId id="300" r:id="rId6"/>
    <p:sldId id="304" r:id="rId7"/>
    <p:sldId id="305" r:id="rId8"/>
    <p:sldId id="301" r:id="rId9"/>
    <p:sldId id="303" r:id="rId10"/>
    <p:sldId id="310" r:id="rId11"/>
    <p:sldId id="341" r:id="rId12"/>
    <p:sldId id="327" r:id="rId13"/>
    <p:sldId id="328" r:id="rId14"/>
    <p:sldId id="320" r:id="rId15"/>
    <p:sldId id="321" r:id="rId16"/>
    <p:sldId id="322" r:id="rId17"/>
    <p:sldId id="330" r:id="rId18"/>
    <p:sldId id="337" r:id="rId19"/>
    <p:sldId id="332" r:id="rId20"/>
    <p:sldId id="336" r:id="rId21"/>
    <p:sldId id="331" r:id="rId22"/>
    <p:sldId id="335" r:id="rId23"/>
    <p:sldId id="333" r:id="rId24"/>
    <p:sldId id="334" r:id="rId25"/>
    <p:sldId id="323" r:id="rId26"/>
    <p:sldId id="324" r:id="rId27"/>
    <p:sldId id="338" r:id="rId28"/>
    <p:sldId id="339" r:id="rId29"/>
    <p:sldId id="340" r:id="rId30"/>
    <p:sldId id="325" r:id="rId31"/>
    <p:sldId id="326" r:id="rId32"/>
    <p:sldId id="311" r:id="rId33"/>
    <p:sldId id="319" r:id="rId34"/>
    <p:sldId id="302" r:id="rId35"/>
    <p:sldId id="315" r:id="rId36"/>
    <p:sldId id="318" r:id="rId37"/>
    <p:sldId id="316" r:id="rId38"/>
    <p:sldId id="306" r:id="rId39"/>
    <p:sldId id="307" r:id="rId40"/>
    <p:sldId id="308" r:id="rId41"/>
    <p:sldId id="3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p:restoredTop sz="94665"/>
  </p:normalViewPr>
  <p:slideViewPr>
    <p:cSldViewPr snapToGrid="0">
      <p:cViewPr varScale="1">
        <p:scale>
          <a:sx n="108" d="100"/>
          <a:sy n="108"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Petersen" userId="68d029ba-11eb-41c8-ae78-68cd6580abef" providerId="ADAL" clId="{AAAC2FCE-B077-4256-A4E4-12CACF715D92}"/>
    <pc:docChg chg="delSld">
      <pc:chgData name="Andy Petersen" userId="68d029ba-11eb-41c8-ae78-68cd6580abef" providerId="ADAL" clId="{AAAC2FCE-B077-4256-A4E4-12CACF715D92}" dt="2024-01-18T10:39:36.652" v="2" actId="47"/>
      <pc:docMkLst>
        <pc:docMk/>
      </pc:docMkLst>
      <pc:sldChg chg="del">
        <pc:chgData name="Andy Petersen" userId="68d029ba-11eb-41c8-ae78-68cd6580abef" providerId="ADAL" clId="{AAAC2FCE-B077-4256-A4E4-12CACF715D92}" dt="2024-01-18T10:39:34.346" v="0" actId="47"/>
        <pc:sldMkLst>
          <pc:docMk/>
          <pc:sldMk cId="3668249206" sldId="312"/>
        </pc:sldMkLst>
      </pc:sldChg>
      <pc:sldChg chg="del">
        <pc:chgData name="Andy Petersen" userId="68d029ba-11eb-41c8-ae78-68cd6580abef" providerId="ADAL" clId="{AAAC2FCE-B077-4256-A4E4-12CACF715D92}" dt="2024-01-18T10:39:35.405" v="1" actId="47"/>
        <pc:sldMkLst>
          <pc:docMk/>
          <pc:sldMk cId="4128765805" sldId="313"/>
        </pc:sldMkLst>
      </pc:sldChg>
      <pc:sldChg chg="del">
        <pc:chgData name="Andy Petersen" userId="68d029ba-11eb-41c8-ae78-68cd6580abef" providerId="ADAL" clId="{AAAC2FCE-B077-4256-A4E4-12CACF715D92}" dt="2024-01-18T10:39:36.652" v="2" actId="47"/>
        <pc:sldMkLst>
          <pc:docMk/>
          <pc:sldMk cId="3607579635" sldId="31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B6ADC-C8F8-4FA4-BFA7-944F7D48087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01C4087-9E81-414D-ADB7-662D395C80D5}">
      <dgm:prSet/>
      <dgm:spPr/>
      <dgm:t>
        <a:bodyPr/>
        <a:lstStyle/>
        <a:p>
          <a:pPr>
            <a:lnSpc>
              <a:spcPct val="100000"/>
            </a:lnSpc>
            <a:defRPr cap="all"/>
          </a:pPr>
          <a:r>
            <a:rPr lang="en-US"/>
            <a:t>Grammar, Punctuation and Spelling</a:t>
          </a:r>
        </a:p>
      </dgm:t>
    </dgm:pt>
    <dgm:pt modelId="{6946AA97-A155-4178-A6BD-33BAB437B510}" type="parTrans" cxnId="{4FEC9A03-43CF-41A5-A59B-98D9EF957B44}">
      <dgm:prSet/>
      <dgm:spPr/>
      <dgm:t>
        <a:bodyPr/>
        <a:lstStyle/>
        <a:p>
          <a:endParaRPr lang="en-US"/>
        </a:p>
      </dgm:t>
    </dgm:pt>
    <dgm:pt modelId="{B164B19E-0C2C-4127-BA9C-1B9F0EA3368F}" type="sibTrans" cxnId="{4FEC9A03-43CF-41A5-A59B-98D9EF957B44}">
      <dgm:prSet/>
      <dgm:spPr/>
      <dgm:t>
        <a:bodyPr/>
        <a:lstStyle/>
        <a:p>
          <a:endParaRPr lang="en-US"/>
        </a:p>
      </dgm:t>
    </dgm:pt>
    <dgm:pt modelId="{21135B6C-CF83-4822-A6EC-8844C2419DB2}">
      <dgm:prSet/>
      <dgm:spPr/>
      <dgm:t>
        <a:bodyPr/>
        <a:lstStyle/>
        <a:p>
          <a:pPr>
            <a:lnSpc>
              <a:spcPct val="100000"/>
            </a:lnSpc>
            <a:defRPr cap="all"/>
          </a:pPr>
          <a:r>
            <a:rPr lang="en-US"/>
            <a:t>Reading</a:t>
          </a:r>
        </a:p>
      </dgm:t>
    </dgm:pt>
    <dgm:pt modelId="{D928797C-353A-48E5-865E-942B26DB7EC3}" type="parTrans" cxnId="{DB720B86-66E8-430C-A5E5-7622F87D7B78}">
      <dgm:prSet/>
      <dgm:spPr/>
      <dgm:t>
        <a:bodyPr/>
        <a:lstStyle/>
        <a:p>
          <a:endParaRPr lang="en-US"/>
        </a:p>
      </dgm:t>
    </dgm:pt>
    <dgm:pt modelId="{B3FD14EB-BA97-49DE-9CFB-5CB99C68F43D}" type="sibTrans" cxnId="{DB720B86-66E8-430C-A5E5-7622F87D7B78}">
      <dgm:prSet/>
      <dgm:spPr/>
      <dgm:t>
        <a:bodyPr/>
        <a:lstStyle/>
        <a:p>
          <a:endParaRPr lang="en-US"/>
        </a:p>
      </dgm:t>
    </dgm:pt>
    <dgm:pt modelId="{97EEE7DD-BF31-4E30-969F-734DB5724270}">
      <dgm:prSet/>
      <dgm:spPr/>
      <dgm:t>
        <a:bodyPr/>
        <a:lstStyle/>
        <a:p>
          <a:pPr>
            <a:lnSpc>
              <a:spcPct val="100000"/>
            </a:lnSpc>
            <a:defRPr cap="all"/>
          </a:pPr>
          <a:r>
            <a:rPr lang="en-US"/>
            <a:t>Maths</a:t>
          </a:r>
        </a:p>
      </dgm:t>
    </dgm:pt>
    <dgm:pt modelId="{D110532C-4E05-4781-9537-9E5D8C8E8A0F}" type="parTrans" cxnId="{7CB6E193-3F64-449F-9E27-7611A4D13291}">
      <dgm:prSet/>
      <dgm:spPr/>
      <dgm:t>
        <a:bodyPr/>
        <a:lstStyle/>
        <a:p>
          <a:endParaRPr lang="en-US"/>
        </a:p>
      </dgm:t>
    </dgm:pt>
    <dgm:pt modelId="{7BBF4E3B-D57E-4559-99AD-FBD98E11BA71}" type="sibTrans" cxnId="{7CB6E193-3F64-449F-9E27-7611A4D13291}">
      <dgm:prSet/>
      <dgm:spPr/>
      <dgm:t>
        <a:bodyPr/>
        <a:lstStyle/>
        <a:p>
          <a:endParaRPr lang="en-US"/>
        </a:p>
      </dgm:t>
    </dgm:pt>
    <dgm:pt modelId="{8E2F5634-80DA-4087-A84F-EA747B196009}" type="pres">
      <dgm:prSet presAssocID="{0E9B6ADC-C8F8-4FA4-BFA7-944F7D480873}" presName="root" presStyleCnt="0">
        <dgm:presLayoutVars>
          <dgm:dir/>
          <dgm:resizeHandles val="exact"/>
        </dgm:presLayoutVars>
      </dgm:prSet>
      <dgm:spPr/>
    </dgm:pt>
    <dgm:pt modelId="{6C19CEAA-3754-4D3D-BFF2-3BEEA360F89C}" type="pres">
      <dgm:prSet presAssocID="{A01C4087-9E81-414D-ADB7-662D395C80D5}" presName="compNode" presStyleCnt="0"/>
      <dgm:spPr/>
    </dgm:pt>
    <dgm:pt modelId="{DD531C7B-FE1C-43F0-B077-4C0310A91671}" type="pres">
      <dgm:prSet presAssocID="{A01C4087-9E81-414D-ADB7-662D395C80D5}" presName="iconBgRect" presStyleLbl="bgShp" presStyleIdx="0" presStyleCnt="3"/>
      <dgm:spPr/>
    </dgm:pt>
    <dgm:pt modelId="{B2CCFBB1-81F9-47B8-AA45-2D9742E829E0}" type="pres">
      <dgm:prSet presAssocID="{A01C4087-9E81-414D-ADB7-662D395C80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DFF056C9-53C1-4447-BCC2-D8A1B9E5A318}" type="pres">
      <dgm:prSet presAssocID="{A01C4087-9E81-414D-ADB7-662D395C80D5}" presName="spaceRect" presStyleCnt="0"/>
      <dgm:spPr/>
    </dgm:pt>
    <dgm:pt modelId="{E2D3CACD-DED0-4304-A445-36B10A0CC585}" type="pres">
      <dgm:prSet presAssocID="{A01C4087-9E81-414D-ADB7-662D395C80D5}" presName="textRect" presStyleLbl="revTx" presStyleIdx="0" presStyleCnt="3">
        <dgm:presLayoutVars>
          <dgm:chMax val="1"/>
          <dgm:chPref val="1"/>
        </dgm:presLayoutVars>
      </dgm:prSet>
      <dgm:spPr/>
    </dgm:pt>
    <dgm:pt modelId="{08EF4755-0F55-4DF9-A8A4-23C61E781855}" type="pres">
      <dgm:prSet presAssocID="{B164B19E-0C2C-4127-BA9C-1B9F0EA3368F}" presName="sibTrans" presStyleCnt="0"/>
      <dgm:spPr/>
    </dgm:pt>
    <dgm:pt modelId="{199A8430-2FEF-4283-B315-F0106E233426}" type="pres">
      <dgm:prSet presAssocID="{21135B6C-CF83-4822-A6EC-8844C2419DB2}" presName="compNode" presStyleCnt="0"/>
      <dgm:spPr/>
    </dgm:pt>
    <dgm:pt modelId="{E225CB8B-8417-45B1-9F74-A881AC51B2FB}" type="pres">
      <dgm:prSet presAssocID="{21135B6C-CF83-4822-A6EC-8844C2419DB2}" presName="iconBgRect" presStyleLbl="bgShp" presStyleIdx="1" presStyleCnt="3"/>
      <dgm:spPr/>
    </dgm:pt>
    <dgm:pt modelId="{106915D7-9E2F-4AFD-87EF-E8911CDA2346}" type="pres">
      <dgm:prSet presAssocID="{21135B6C-CF83-4822-A6EC-8844C2419D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3132C108-D7E8-4187-93E6-2519A24117B4}" type="pres">
      <dgm:prSet presAssocID="{21135B6C-CF83-4822-A6EC-8844C2419DB2}" presName="spaceRect" presStyleCnt="0"/>
      <dgm:spPr/>
    </dgm:pt>
    <dgm:pt modelId="{C551B392-23ED-40BE-B87D-7DA448F669E7}" type="pres">
      <dgm:prSet presAssocID="{21135B6C-CF83-4822-A6EC-8844C2419DB2}" presName="textRect" presStyleLbl="revTx" presStyleIdx="1" presStyleCnt="3">
        <dgm:presLayoutVars>
          <dgm:chMax val="1"/>
          <dgm:chPref val="1"/>
        </dgm:presLayoutVars>
      </dgm:prSet>
      <dgm:spPr/>
    </dgm:pt>
    <dgm:pt modelId="{6D5F6463-F8E5-49BF-B574-023ACF624C87}" type="pres">
      <dgm:prSet presAssocID="{B3FD14EB-BA97-49DE-9CFB-5CB99C68F43D}" presName="sibTrans" presStyleCnt="0"/>
      <dgm:spPr/>
    </dgm:pt>
    <dgm:pt modelId="{966E4BA0-6744-4E15-B0AF-300B3EA2EB00}" type="pres">
      <dgm:prSet presAssocID="{97EEE7DD-BF31-4E30-969F-734DB5724270}" presName="compNode" presStyleCnt="0"/>
      <dgm:spPr/>
    </dgm:pt>
    <dgm:pt modelId="{163C9B07-F697-4475-8839-B7ADC87DCE29}" type="pres">
      <dgm:prSet presAssocID="{97EEE7DD-BF31-4E30-969F-734DB5724270}" presName="iconBgRect" presStyleLbl="bgShp" presStyleIdx="2" presStyleCnt="3"/>
      <dgm:spPr/>
    </dgm:pt>
    <dgm:pt modelId="{F9F1FBBF-B0E6-4A6F-8475-B693EECE2FB3}" type="pres">
      <dgm:prSet presAssocID="{97EEE7DD-BF31-4E30-969F-734DB57242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007B4292-3DF9-4356-969C-8B0BC6F5FAC5}" type="pres">
      <dgm:prSet presAssocID="{97EEE7DD-BF31-4E30-969F-734DB5724270}" presName="spaceRect" presStyleCnt="0"/>
      <dgm:spPr/>
    </dgm:pt>
    <dgm:pt modelId="{1164CBD7-9094-4162-9F9C-6F5D8DF41153}" type="pres">
      <dgm:prSet presAssocID="{97EEE7DD-BF31-4E30-969F-734DB5724270}" presName="textRect" presStyleLbl="revTx" presStyleIdx="2" presStyleCnt="3">
        <dgm:presLayoutVars>
          <dgm:chMax val="1"/>
          <dgm:chPref val="1"/>
        </dgm:presLayoutVars>
      </dgm:prSet>
      <dgm:spPr/>
    </dgm:pt>
  </dgm:ptLst>
  <dgm:cxnLst>
    <dgm:cxn modelId="{4FEC9A03-43CF-41A5-A59B-98D9EF957B44}" srcId="{0E9B6ADC-C8F8-4FA4-BFA7-944F7D480873}" destId="{A01C4087-9E81-414D-ADB7-662D395C80D5}" srcOrd="0" destOrd="0" parTransId="{6946AA97-A155-4178-A6BD-33BAB437B510}" sibTransId="{B164B19E-0C2C-4127-BA9C-1B9F0EA3368F}"/>
    <dgm:cxn modelId="{87644216-8CAB-435B-95F6-8D17918CE66B}" type="presOf" srcId="{97EEE7DD-BF31-4E30-969F-734DB5724270}" destId="{1164CBD7-9094-4162-9F9C-6F5D8DF41153}" srcOrd="0" destOrd="0" presId="urn:microsoft.com/office/officeart/2018/5/layout/IconCircleLabelList"/>
    <dgm:cxn modelId="{BDA7C242-7A33-4532-8DC8-058A6C3E919C}" type="presOf" srcId="{21135B6C-CF83-4822-A6EC-8844C2419DB2}" destId="{C551B392-23ED-40BE-B87D-7DA448F669E7}" srcOrd="0" destOrd="0" presId="urn:microsoft.com/office/officeart/2018/5/layout/IconCircleLabelList"/>
    <dgm:cxn modelId="{D307E278-17B6-4365-95DE-CBB1BE281DDF}" type="presOf" srcId="{0E9B6ADC-C8F8-4FA4-BFA7-944F7D480873}" destId="{8E2F5634-80DA-4087-A84F-EA747B196009}" srcOrd="0" destOrd="0" presId="urn:microsoft.com/office/officeart/2018/5/layout/IconCircleLabelList"/>
    <dgm:cxn modelId="{DB720B86-66E8-430C-A5E5-7622F87D7B78}" srcId="{0E9B6ADC-C8F8-4FA4-BFA7-944F7D480873}" destId="{21135B6C-CF83-4822-A6EC-8844C2419DB2}" srcOrd="1" destOrd="0" parTransId="{D928797C-353A-48E5-865E-942B26DB7EC3}" sibTransId="{B3FD14EB-BA97-49DE-9CFB-5CB99C68F43D}"/>
    <dgm:cxn modelId="{7CB6E193-3F64-449F-9E27-7611A4D13291}" srcId="{0E9B6ADC-C8F8-4FA4-BFA7-944F7D480873}" destId="{97EEE7DD-BF31-4E30-969F-734DB5724270}" srcOrd="2" destOrd="0" parTransId="{D110532C-4E05-4781-9537-9E5D8C8E8A0F}" sibTransId="{7BBF4E3B-D57E-4559-99AD-FBD98E11BA71}"/>
    <dgm:cxn modelId="{292B67B3-6BD5-44E5-9835-5E6FB8D6E8DC}" type="presOf" srcId="{A01C4087-9E81-414D-ADB7-662D395C80D5}" destId="{E2D3CACD-DED0-4304-A445-36B10A0CC585}" srcOrd="0" destOrd="0" presId="urn:microsoft.com/office/officeart/2018/5/layout/IconCircleLabelList"/>
    <dgm:cxn modelId="{AA73F6F8-C905-4961-9146-9ED287A388A6}" type="presParOf" srcId="{8E2F5634-80DA-4087-A84F-EA747B196009}" destId="{6C19CEAA-3754-4D3D-BFF2-3BEEA360F89C}" srcOrd="0" destOrd="0" presId="urn:microsoft.com/office/officeart/2018/5/layout/IconCircleLabelList"/>
    <dgm:cxn modelId="{A10AA3DC-68F4-4AF9-9194-A2D3B9A65DB0}" type="presParOf" srcId="{6C19CEAA-3754-4D3D-BFF2-3BEEA360F89C}" destId="{DD531C7B-FE1C-43F0-B077-4C0310A91671}" srcOrd="0" destOrd="0" presId="urn:microsoft.com/office/officeart/2018/5/layout/IconCircleLabelList"/>
    <dgm:cxn modelId="{941F7DAA-AB53-40EA-A661-1C185F2364BB}" type="presParOf" srcId="{6C19CEAA-3754-4D3D-BFF2-3BEEA360F89C}" destId="{B2CCFBB1-81F9-47B8-AA45-2D9742E829E0}" srcOrd="1" destOrd="0" presId="urn:microsoft.com/office/officeart/2018/5/layout/IconCircleLabelList"/>
    <dgm:cxn modelId="{90A9E00A-A782-4B8E-9C2B-45F922C45D98}" type="presParOf" srcId="{6C19CEAA-3754-4D3D-BFF2-3BEEA360F89C}" destId="{DFF056C9-53C1-4447-BCC2-D8A1B9E5A318}" srcOrd="2" destOrd="0" presId="urn:microsoft.com/office/officeart/2018/5/layout/IconCircleLabelList"/>
    <dgm:cxn modelId="{2B2F79BA-742F-42D4-BC4B-E9C8DC346905}" type="presParOf" srcId="{6C19CEAA-3754-4D3D-BFF2-3BEEA360F89C}" destId="{E2D3CACD-DED0-4304-A445-36B10A0CC585}" srcOrd="3" destOrd="0" presId="urn:microsoft.com/office/officeart/2018/5/layout/IconCircleLabelList"/>
    <dgm:cxn modelId="{1D2B4018-324D-4A36-A0A0-6FA241511DEA}" type="presParOf" srcId="{8E2F5634-80DA-4087-A84F-EA747B196009}" destId="{08EF4755-0F55-4DF9-A8A4-23C61E781855}" srcOrd="1" destOrd="0" presId="urn:microsoft.com/office/officeart/2018/5/layout/IconCircleLabelList"/>
    <dgm:cxn modelId="{5FC85BD7-1FC5-4331-9D14-E02E0982DB65}" type="presParOf" srcId="{8E2F5634-80DA-4087-A84F-EA747B196009}" destId="{199A8430-2FEF-4283-B315-F0106E233426}" srcOrd="2" destOrd="0" presId="urn:microsoft.com/office/officeart/2018/5/layout/IconCircleLabelList"/>
    <dgm:cxn modelId="{5CD77334-E273-422A-A18D-41E9DE5ECB7E}" type="presParOf" srcId="{199A8430-2FEF-4283-B315-F0106E233426}" destId="{E225CB8B-8417-45B1-9F74-A881AC51B2FB}" srcOrd="0" destOrd="0" presId="urn:microsoft.com/office/officeart/2018/5/layout/IconCircleLabelList"/>
    <dgm:cxn modelId="{6913349D-EDDA-440E-9D59-3AF4D7B86A3E}" type="presParOf" srcId="{199A8430-2FEF-4283-B315-F0106E233426}" destId="{106915D7-9E2F-4AFD-87EF-E8911CDA2346}" srcOrd="1" destOrd="0" presId="urn:microsoft.com/office/officeart/2018/5/layout/IconCircleLabelList"/>
    <dgm:cxn modelId="{52B2F12A-892D-4DC7-9FB5-B95283B69BD2}" type="presParOf" srcId="{199A8430-2FEF-4283-B315-F0106E233426}" destId="{3132C108-D7E8-4187-93E6-2519A24117B4}" srcOrd="2" destOrd="0" presId="urn:microsoft.com/office/officeart/2018/5/layout/IconCircleLabelList"/>
    <dgm:cxn modelId="{6B5C289F-9F38-4E05-BFC3-E762DB346380}" type="presParOf" srcId="{199A8430-2FEF-4283-B315-F0106E233426}" destId="{C551B392-23ED-40BE-B87D-7DA448F669E7}" srcOrd="3" destOrd="0" presId="urn:microsoft.com/office/officeart/2018/5/layout/IconCircleLabelList"/>
    <dgm:cxn modelId="{6CA58869-D10F-47A5-9845-C2BD11BA1F79}" type="presParOf" srcId="{8E2F5634-80DA-4087-A84F-EA747B196009}" destId="{6D5F6463-F8E5-49BF-B574-023ACF624C87}" srcOrd="3" destOrd="0" presId="urn:microsoft.com/office/officeart/2018/5/layout/IconCircleLabelList"/>
    <dgm:cxn modelId="{63181683-8835-4D10-8D38-C96AA5AF53BF}" type="presParOf" srcId="{8E2F5634-80DA-4087-A84F-EA747B196009}" destId="{966E4BA0-6744-4E15-B0AF-300B3EA2EB00}" srcOrd="4" destOrd="0" presId="urn:microsoft.com/office/officeart/2018/5/layout/IconCircleLabelList"/>
    <dgm:cxn modelId="{45238CDA-6BB0-4FB5-87E4-60C3941F48BF}" type="presParOf" srcId="{966E4BA0-6744-4E15-B0AF-300B3EA2EB00}" destId="{163C9B07-F697-4475-8839-B7ADC87DCE29}" srcOrd="0" destOrd="0" presId="urn:microsoft.com/office/officeart/2018/5/layout/IconCircleLabelList"/>
    <dgm:cxn modelId="{ED2B7EEA-13D5-4F92-AA4F-95A083504BD6}" type="presParOf" srcId="{966E4BA0-6744-4E15-B0AF-300B3EA2EB00}" destId="{F9F1FBBF-B0E6-4A6F-8475-B693EECE2FB3}" srcOrd="1" destOrd="0" presId="urn:microsoft.com/office/officeart/2018/5/layout/IconCircleLabelList"/>
    <dgm:cxn modelId="{206BD43E-FCEB-4300-A290-57F2693CB7D8}" type="presParOf" srcId="{966E4BA0-6744-4E15-B0AF-300B3EA2EB00}" destId="{007B4292-3DF9-4356-969C-8B0BC6F5FAC5}" srcOrd="2" destOrd="0" presId="urn:microsoft.com/office/officeart/2018/5/layout/IconCircleLabelList"/>
    <dgm:cxn modelId="{448205C5-8745-4432-A4EB-FB91ED8DC473}" type="presParOf" srcId="{966E4BA0-6744-4E15-B0AF-300B3EA2EB00}" destId="{1164CBD7-9094-4162-9F9C-6F5D8DF411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213FF-8195-4F16-9B65-7A89C14EA63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9FC9EE3-BCF0-4C55-8DFD-7CEB2A80C0EB}">
      <dgm:prSet/>
      <dgm:spPr/>
      <dgm:t>
        <a:bodyPr/>
        <a:lstStyle/>
        <a:p>
          <a:pPr>
            <a:lnSpc>
              <a:spcPct val="100000"/>
            </a:lnSpc>
          </a:pPr>
          <a:r>
            <a:rPr lang="en-US"/>
            <a:t>Learn spellings</a:t>
          </a:r>
        </a:p>
      </dgm:t>
    </dgm:pt>
    <dgm:pt modelId="{9576C499-02D0-4753-8101-322A5BC39D31}" type="parTrans" cxnId="{48ED3121-40CF-46A3-A631-01F599D12EFE}">
      <dgm:prSet/>
      <dgm:spPr/>
      <dgm:t>
        <a:bodyPr/>
        <a:lstStyle/>
        <a:p>
          <a:endParaRPr lang="en-US"/>
        </a:p>
      </dgm:t>
    </dgm:pt>
    <dgm:pt modelId="{6316729A-1856-4CA0-918F-B1270541E12A}" type="sibTrans" cxnId="{48ED3121-40CF-46A3-A631-01F599D12EFE}">
      <dgm:prSet/>
      <dgm:spPr/>
      <dgm:t>
        <a:bodyPr/>
        <a:lstStyle/>
        <a:p>
          <a:pPr>
            <a:lnSpc>
              <a:spcPct val="100000"/>
            </a:lnSpc>
          </a:pPr>
          <a:endParaRPr lang="en-US"/>
        </a:p>
      </dgm:t>
    </dgm:pt>
    <dgm:pt modelId="{098E8E93-6B1B-42AF-B272-E07DFF57C928}">
      <dgm:prSet/>
      <dgm:spPr/>
      <dgm:t>
        <a:bodyPr/>
        <a:lstStyle/>
        <a:p>
          <a:pPr>
            <a:lnSpc>
              <a:spcPct val="100000"/>
            </a:lnSpc>
          </a:pPr>
          <a:r>
            <a:rPr lang="en-US"/>
            <a:t>Do homework</a:t>
          </a:r>
        </a:p>
      </dgm:t>
    </dgm:pt>
    <dgm:pt modelId="{BC6D7582-62C8-4EF8-A441-41E0DF461A96}" type="parTrans" cxnId="{5B9992E7-4EE7-4000-9CC5-BD6AEE3F93B7}">
      <dgm:prSet/>
      <dgm:spPr/>
      <dgm:t>
        <a:bodyPr/>
        <a:lstStyle/>
        <a:p>
          <a:endParaRPr lang="en-US"/>
        </a:p>
      </dgm:t>
    </dgm:pt>
    <dgm:pt modelId="{D92DDD72-1A2E-4EFD-B3B7-26A344F232DA}" type="sibTrans" cxnId="{5B9992E7-4EE7-4000-9CC5-BD6AEE3F93B7}">
      <dgm:prSet/>
      <dgm:spPr/>
      <dgm:t>
        <a:bodyPr/>
        <a:lstStyle/>
        <a:p>
          <a:pPr>
            <a:lnSpc>
              <a:spcPct val="100000"/>
            </a:lnSpc>
          </a:pPr>
          <a:endParaRPr lang="en-US"/>
        </a:p>
      </dgm:t>
    </dgm:pt>
    <dgm:pt modelId="{13EE82B2-9A10-4D0F-8C16-0E3CDD30404B}">
      <dgm:prSet/>
      <dgm:spPr/>
      <dgm:t>
        <a:bodyPr/>
        <a:lstStyle/>
        <a:p>
          <a:pPr>
            <a:lnSpc>
              <a:spcPct val="100000"/>
            </a:lnSpc>
          </a:pPr>
          <a:r>
            <a:rPr lang="en-US"/>
            <a:t>Healthy breakfast</a:t>
          </a:r>
        </a:p>
      </dgm:t>
    </dgm:pt>
    <dgm:pt modelId="{288AAB48-962B-448B-AEF9-16C2C681C6D8}" type="parTrans" cxnId="{1323AE6C-C8C0-437B-AD37-96BBC7FBD10E}">
      <dgm:prSet/>
      <dgm:spPr/>
      <dgm:t>
        <a:bodyPr/>
        <a:lstStyle/>
        <a:p>
          <a:endParaRPr lang="en-US"/>
        </a:p>
      </dgm:t>
    </dgm:pt>
    <dgm:pt modelId="{0BF4C101-DB7D-45A9-A52E-40366024C211}" type="sibTrans" cxnId="{1323AE6C-C8C0-437B-AD37-96BBC7FBD10E}">
      <dgm:prSet/>
      <dgm:spPr/>
      <dgm:t>
        <a:bodyPr/>
        <a:lstStyle/>
        <a:p>
          <a:pPr>
            <a:lnSpc>
              <a:spcPct val="100000"/>
            </a:lnSpc>
          </a:pPr>
          <a:endParaRPr lang="en-US"/>
        </a:p>
      </dgm:t>
    </dgm:pt>
    <dgm:pt modelId="{B1F561AC-2BF0-4CE5-B4A8-E1EA58F8E171}">
      <dgm:prSet/>
      <dgm:spPr/>
      <dgm:t>
        <a:bodyPr/>
        <a:lstStyle/>
        <a:p>
          <a:pPr>
            <a:lnSpc>
              <a:spcPct val="100000"/>
            </a:lnSpc>
          </a:pPr>
          <a:r>
            <a:rPr lang="en-US"/>
            <a:t>Early night</a:t>
          </a:r>
        </a:p>
      </dgm:t>
    </dgm:pt>
    <dgm:pt modelId="{635EB3DC-3D3A-4274-867D-999CEF617F15}" type="parTrans" cxnId="{E34F14A7-B258-4DB3-88BA-F0B6DC8B0B29}">
      <dgm:prSet/>
      <dgm:spPr/>
      <dgm:t>
        <a:bodyPr/>
        <a:lstStyle/>
        <a:p>
          <a:endParaRPr lang="en-US"/>
        </a:p>
      </dgm:t>
    </dgm:pt>
    <dgm:pt modelId="{0EB380AA-7B91-4B94-8548-720255F982CA}" type="sibTrans" cxnId="{E34F14A7-B258-4DB3-88BA-F0B6DC8B0B29}">
      <dgm:prSet/>
      <dgm:spPr/>
      <dgm:t>
        <a:bodyPr/>
        <a:lstStyle/>
        <a:p>
          <a:pPr>
            <a:lnSpc>
              <a:spcPct val="100000"/>
            </a:lnSpc>
          </a:pPr>
          <a:endParaRPr lang="en-US"/>
        </a:p>
      </dgm:t>
    </dgm:pt>
    <dgm:pt modelId="{174A2EB8-5790-440B-870A-431DBFE6234C}">
      <dgm:prSet/>
      <dgm:spPr/>
      <dgm:t>
        <a:bodyPr/>
        <a:lstStyle/>
        <a:p>
          <a:pPr>
            <a:lnSpc>
              <a:spcPct val="100000"/>
            </a:lnSpc>
          </a:pPr>
          <a:r>
            <a:rPr lang="en-US"/>
            <a:t>Drink water</a:t>
          </a:r>
        </a:p>
      </dgm:t>
    </dgm:pt>
    <dgm:pt modelId="{F7348961-B8B8-48F5-A2FC-29447FFA9313}" type="parTrans" cxnId="{BEC59969-0BB8-4277-AF46-2716BA73FD2E}">
      <dgm:prSet/>
      <dgm:spPr/>
      <dgm:t>
        <a:bodyPr/>
        <a:lstStyle/>
        <a:p>
          <a:endParaRPr lang="en-US"/>
        </a:p>
      </dgm:t>
    </dgm:pt>
    <dgm:pt modelId="{307C8191-5984-4004-B99B-E36465A86ECB}" type="sibTrans" cxnId="{BEC59969-0BB8-4277-AF46-2716BA73FD2E}">
      <dgm:prSet/>
      <dgm:spPr/>
      <dgm:t>
        <a:bodyPr/>
        <a:lstStyle/>
        <a:p>
          <a:pPr>
            <a:lnSpc>
              <a:spcPct val="100000"/>
            </a:lnSpc>
          </a:pPr>
          <a:endParaRPr lang="en-US"/>
        </a:p>
      </dgm:t>
    </dgm:pt>
    <dgm:pt modelId="{758E22E6-AE15-4DF7-ACB9-CBFAC1DD1DE4}">
      <dgm:prSet/>
      <dgm:spPr/>
      <dgm:t>
        <a:bodyPr/>
        <a:lstStyle/>
        <a:p>
          <a:pPr>
            <a:lnSpc>
              <a:spcPct val="100000"/>
            </a:lnSpc>
          </a:pPr>
          <a:r>
            <a:rPr lang="en-US" dirty="0"/>
            <a:t>Be positive and stay calm</a:t>
          </a:r>
        </a:p>
      </dgm:t>
    </dgm:pt>
    <dgm:pt modelId="{C91CD9CC-FB9C-47AC-B3C6-83505B53A1EF}" type="parTrans" cxnId="{FD5EFF62-A24F-48C7-AF6F-C02659407311}">
      <dgm:prSet/>
      <dgm:spPr/>
      <dgm:t>
        <a:bodyPr/>
        <a:lstStyle/>
        <a:p>
          <a:endParaRPr lang="en-US"/>
        </a:p>
      </dgm:t>
    </dgm:pt>
    <dgm:pt modelId="{633DAD6D-098A-419E-B819-7243A6799332}" type="sibTrans" cxnId="{FD5EFF62-A24F-48C7-AF6F-C02659407311}">
      <dgm:prSet/>
      <dgm:spPr/>
      <dgm:t>
        <a:bodyPr/>
        <a:lstStyle/>
        <a:p>
          <a:endParaRPr lang="en-US"/>
        </a:p>
      </dgm:t>
    </dgm:pt>
    <dgm:pt modelId="{69AE9A97-8DA1-EB43-9199-926EC5C7EA74}">
      <dgm:prSet/>
      <dgm:spPr/>
      <dgm:t>
        <a:bodyPr/>
        <a:lstStyle/>
        <a:p>
          <a:pPr>
            <a:lnSpc>
              <a:spcPct val="100000"/>
            </a:lnSpc>
          </a:pPr>
          <a:r>
            <a:rPr lang="en-GB" dirty="0"/>
            <a:t>Daily reading</a:t>
          </a:r>
        </a:p>
      </dgm:t>
    </dgm:pt>
    <dgm:pt modelId="{4DB3DE3E-80D7-6A4D-BEE9-8594A5711E95}" type="parTrans" cxnId="{A9058445-7497-284E-A14C-A8A9E2C69C86}">
      <dgm:prSet/>
      <dgm:spPr/>
      <dgm:t>
        <a:bodyPr/>
        <a:lstStyle/>
        <a:p>
          <a:endParaRPr lang="en-GB"/>
        </a:p>
      </dgm:t>
    </dgm:pt>
    <dgm:pt modelId="{74BF84C0-5466-4241-9152-5FAAD5DEA04D}" type="sibTrans" cxnId="{A9058445-7497-284E-A14C-A8A9E2C69C86}">
      <dgm:prSet/>
      <dgm:spPr/>
      <dgm:t>
        <a:bodyPr/>
        <a:lstStyle/>
        <a:p>
          <a:pPr>
            <a:lnSpc>
              <a:spcPct val="100000"/>
            </a:lnSpc>
          </a:pPr>
          <a:endParaRPr lang="en-GB"/>
        </a:p>
      </dgm:t>
    </dgm:pt>
    <dgm:pt modelId="{F9800400-23BD-4170-A436-CE3D3C0C1B15}" type="pres">
      <dgm:prSet presAssocID="{D31213FF-8195-4F16-9B65-7A89C14EA63F}" presName="root" presStyleCnt="0">
        <dgm:presLayoutVars>
          <dgm:dir/>
          <dgm:resizeHandles val="exact"/>
        </dgm:presLayoutVars>
      </dgm:prSet>
      <dgm:spPr/>
    </dgm:pt>
    <dgm:pt modelId="{B74CBCEE-C65B-4452-B0D9-C948723B31C2}" type="pres">
      <dgm:prSet presAssocID="{D31213FF-8195-4F16-9B65-7A89C14EA63F}" presName="container" presStyleCnt="0">
        <dgm:presLayoutVars>
          <dgm:dir/>
          <dgm:resizeHandles val="exact"/>
        </dgm:presLayoutVars>
      </dgm:prSet>
      <dgm:spPr/>
    </dgm:pt>
    <dgm:pt modelId="{BB186729-4144-48F3-AAAF-E276C33ACA0D}" type="pres">
      <dgm:prSet presAssocID="{29FC9EE3-BCF0-4C55-8DFD-7CEB2A80C0EB}" presName="compNode" presStyleCnt="0"/>
      <dgm:spPr/>
    </dgm:pt>
    <dgm:pt modelId="{CEAAB6DE-325F-44F4-AAFE-FAB57D002F3E}" type="pres">
      <dgm:prSet presAssocID="{29FC9EE3-BCF0-4C55-8DFD-7CEB2A80C0EB}" presName="iconBgRect" presStyleLbl="bgShp" presStyleIdx="0" presStyleCnt="7"/>
      <dgm:spPr/>
    </dgm:pt>
    <dgm:pt modelId="{C8E8B897-85A0-4B87-B1FF-70F847E08E4B}" type="pres">
      <dgm:prSet presAssocID="{29FC9EE3-BCF0-4C55-8DFD-7CEB2A80C0E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EC9C79FD-07BA-4A2C-B24D-603042287E56}" type="pres">
      <dgm:prSet presAssocID="{29FC9EE3-BCF0-4C55-8DFD-7CEB2A80C0EB}" presName="spaceRect" presStyleCnt="0"/>
      <dgm:spPr/>
    </dgm:pt>
    <dgm:pt modelId="{89326430-6CA1-40DF-85F6-CF10437AD0FA}" type="pres">
      <dgm:prSet presAssocID="{29FC9EE3-BCF0-4C55-8DFD-7CEB2A80C0EB}" presName="textRect" presStyleLbl="revTx" presStyleIdx="0" presStyleCnt="7">
        <dgm:presLayoutVars>
          <dgm:chMax val="1"/>
          <dgm:chPref val="1"/>
        </dgm:presLayoutVars>
      </dgm:prSet>
      <dgm:spPr/>
    </dgm:pt>
    <dgm:pt modelId="{4E559FF6-0C31-40D4-B55F-C5A8D3C1EE76}" type="pres">
      <dgm:prSet presAssocID="{6316729A-1856-4CA0-918F-B1270541E12A}" presName="sibTrans" presStyleLbl="sibTrans2D1" presStyleIdx="0" presStyleCnt="0"/>
      <dgm:spPr/>
    </dgm:pt>
    <dgm:pt modelId="{CCE1769F-866D-4E4B-A8D9-AFE2BE1A4B78}" type="pres">
      <dgm:prSet presAssocID="{098E8E93-6B1B-42AF-B272-E07DFF57C928}" presName="compNode" presStyleCnt="0"/>
      <dgm:spPr/>
    </dgm:pt>
    <dgm:pt modelId="{F112BDE7-3B9B-4051-9A3F-B7BA14BC6D6F}" type="pres">
      <dgm:prSet presAssocID="{098E8E93-6B1B-42AF-B272-E07DFF57C928}" presName="iconBgRect" presStyleLbl="bgShp" presStyleIdx="1" presStyleCnt="7"/>
      <dgm:spPr/>
    </dgm:pt>
    <dgm:pt modelId="{12872E52-27CF-460D-91CE-26F5AE4F1888}" type="pres">
      <dgm:prSet presAssocID="{098E8E93-6B1B-42AF-B272-E07DFF57C92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A7C4CA51-ECF6-436B-97A1-861809F18741}" type="pres">
      <dgm:prSet presAssocID="{098E8E93-6B1B-42AF-B272-E07DFF57C928}" presName="spaceRect" presStyleCnt="0"/>
      <dgm:spPr/>
    </dgm:pt>
    <dgm:pt modelId="{8F17C775-43D2-4590-A871-399D1128D147}" type="pres">
      <dgm:prSet presAssocID="{098E8E93-6B1B-42AF-B272-E07DFF57C928}" presName="textRect" presStyleLbl="revTx" presStyleIdx="1" presStyleCnt="7">
        <dgm:presLayoutVars>
          <dgm:chMax val="1"/>
          <dgm:chPref val="1"/>
        </dgm:presLayoutVars>
      </dgm:prSet>
      <dgm:spPr/>
    </dgm:pt>
    <dgm:pt modelId="{C2C5E887-F73B-4B73-B5C0-149D669266FF}" type="pres">
      <dgm:prSet presAssocID="{D92DDD72-1A2E-4EFD-B3B7-26A344F232DA}" presName="sibTrans" presStyleLbl="sibTrans2D1" presStyleIdx="0" presStyleCnt="0"/>
      <dgm:spPr/>
    </dgm:pt>
    <dgm:pt modelId="{07B9E8C2-1D7A-4418-BB1A-890E136B42DD}" type="pres">
      <dgm:prSet presAssocID="{13EE82B2-9A10-4D0F-8C16-0E3CDD30404B}" presName="compNode" presStyleCnt="0"/>
      <dgm:spPr/>
    </dgm:pt>
    <dgm:pt modelId="{3660BBF2-1BDC-44D0-B1B6-1612074132EA}" type="pres">
      <dgm:prSet presAssocID="{13EE82B2-9A10-4D0F-8C16-0E3CDD30404B}" presName="iconBgRect" presStyleLbl="bgShp" presStyleIdx="2" presStyleCnt="7"/>
      <dgm:spPr/>
    </dgm:pt>
    <dgm:pt modelId="{FAE962BC-7E3F-4000-89D4-2B8F6BBC897F}" type="pres">
      <dgm:prSet presAssocID="{13EE82B2-9A10-4D0F-8C16-0E3CDD30404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16B4FD84-371E-4BFE-B37D-AA5F5B00BCCD}" type="pres">
      <dgm:prSet presAssocID="{13EE82B2-9A10-4D0F-8C16-0E3CDD30404B}" presName="spaceRect" presStyleCnt="0"/>
      <dgm:spPr/>
    </dgm:pt>
    <dgm:pt modelId="{5562BB04-1A93-4827-836A-41D68FC0030B}" type="pres">
      <dgm:prSet presAssocID="{13EE82B2-9A10-4D0F-8C16-0E3CDD30404B}" presName="textRect" presStyleLbl="revTx" presStyleIdx="2" presStyleCnt="7">
        <dgm:presLayoutVars>
          <dgm:chMax val="1"/>
          <dgm:chPref val="1"/>
        </dgm:presLayoutVars>
      </dgm:prSet>
      <dgm:spPr/>
    </dgm:pt>
    <dgm:pt modelId="{682538AC-10FA-4309-84B2-D031A48EC286}" type="pres">
      <dgm:prSet presAssocID="{0BF4C101-DB7D-45A9-A52E-40366024C211}" presName="sibTrans" presStyleLbl="sibTrans2D1" presStyleIdx="0" presStyleCnt="0"/>
      <dgm:spPr/>
    </dgm:pt>
    <dgm:pt modelId="{594B487F-30B0-4BCE-AF6A-964EECFE8169}" type="pres">
      <dgm:prSet presAssocID="{B1F561AC-2BF0-4CE5-B4A8-E1EA58F8E171}" presName="compNode" presStyleCnt="0"/>
      <dgm:spPr/>
    </dgm:pt>
    <dgm:pt modelId="{24A31260-CE91-4C5A-8622-86F1D2CD5960}" type="pres">
      <dgm:prSet presAssocID="{B1F561AC-2BF0-4CE5-B4A8-E1EA58F8E171}" presName="iconBgRect" presStyleLbl="bgShp" presStyleIdx="3" presStyleCnt="7"/>
      <dgm:spPr/>
    </dgm:pt>
    <dgm:pt modelId="{0FC5499F-7E7D-4BF7-8ACC-EB15F7B7F220}" type="pres">
      <dgm:prSet presAssocID="{B1F561AC-2BF0-4CE5-B4A8-E1EA58F8E17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on and stars"/>
        </a:ext>
      </dgm:extLst>
    </dgm:pt>
    <dgm:pt modelId="{11C12718-04BB-45F8-9489-A42DFEFA01E7}" type="pres">
      <dgm:prSet presAssocID="{B1F561AC-2BF0-4CE5-B4A8-E1EA58F8E171}" presName="spaceRect" presStyleCnt="0"/>
      <dgm:spPr/>
    </dgm:pt>
    <dgm:pt modelId="{A7269F2C-4ACB-4F43-B27D-DAFF534CCA8C}" type="pres">
      <dgm:prSet presAssocID="{B1F561AC-2BF0-4CE5-B4A8-E1EA58F8E171}" presName="textRect" presStyleLbl="revTx" presStyleIdx="3" presStyleCnt="7">
        <dgm:presLayoutVars>
          <dgm:chMax val="1"/>
          <dgm:chPref val="1"/>
        </dgm:presLayoutVars>
      </dgm:prSet>
      <dgm:spPr/>
    </dgm:pt>
    <dgm:pt modelId="{8FC632BD-0BD3-4C38-81C0-9EDD4DA0D18B}" type="pres">
      <dgm:prSet presAssocID="{0EB380AA-7B91-4B94-8548-720255F982CA}" presName="sibTrans" presStyleLbl="sibTrans2D1" presStyleIdx="0" presStyleCnt="0"/>
      <dgm:spPr/>
    </dgm:pt>
    <dgm:pt modelId="{C44FEEEF-C224-4129-B1AC-76A7CF146FB1}" type="pres">
      <dgm:prSet presAssocID="{174A2EB8-5790-440B-870A-431DBFE6234C}" presName="compNode" presStyleCnt="0"/>
      <dgm:spPr/>
    </dgm:pt>
    <dgm:pt modelId="{03E7A020-B810-4FB6-A64C-D537D28DBEAF}" type="pres">
      <dgm:prSet presAssocID="{174A2EB8-5790-440B-870A-431DBFE6234C}" presName="iconBgRect" presStyleLbl="bgShp" presStyleIdx="4" presStyleCnt="7"/>
      <dgm:spPr/>
    </dgm:pt>
    <dgm:pt modelId="{A3C425DD-6F8D-4442-BA1C-565243786E70}" type="pres">
      <dgm:prSet presAssocID="{174A2EB8-5790-440B-870A-431DBFE6234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ter"/>
        </a:ext>
      </dgm:extLst>
    </dgm:pt>
    <dgm:pt modelId="{C695FA90-678D-4DB4-9ABB-B9603F4D1C7A}" type="pres">
      <dgm:prSet presAssocID="{174A2EB8-5790-440B-870A-431DBFE6234C}" presName="spaceRect" presStyleCnt="0"/>
      <dgm:spPr/>
    </dgm:pt>
    <dgm:pt modelId="{8A24A652-D2A2-4ECD-8E33-327471F8A833}" type="pres">
      <dgm:prSet presAssocID="{174A2EB8-5790-440B-870A-431DBFE6234C}" presName="textRect" presStyleLbl="revTx" presStyleIdx="4" presStyleCnt="7">
        <dgm:presLayoutVars>
          <dgm:chMax val="1"/>
          <dgm:chPref val="1"/>
        </dgm:presLayoutVars>
      </dgm:prSet>
      <dgm:spPr/>
    </dgm:pt>
    <dgm:pt modelId="{4DAEB147-29C1-40EB-8BAC-6328849B23C6}" type="pres">
      <dgm:prSet presAssocID="{307C8191-5984-4004-B99B-E36465A86ECB}" presName="sibTrans" presStyleLbl="sibTrans2D1" presStyleIdx="0" presStyleCnt="0"/>
      <dgm:spPr/>
    </dgm:pt>
    <dgm:pt modelId="{666C326C-ECC9-4E71-BBAC-2F57F2044EE5}" type="pres">
      <dgm:prSet presAssocID="{69AE9A97-8DA1-EB43-9199-926EC5C7EA74}" presName="compNode" presStyleCnt="0"/>
      <dgm:spPr/>
    </dgm:pt>
    <dgm:pt modelId="{D41C514D-8629-4286-B9B5-CECF258928F6}" type="pres">
      <dgm:prSet presAssocID="{69AE9A97-8DA1-EB43-9199-926EC5C7EA74}" presName="iconBgRect" presStyleLbl="bgShp" presStyleIdx="5" presStyleCnt="7"/>
      <dgm:spPr/>
    </dgm:pt>
    <dgm:pt modelId="{E65B6F74-4D41-4745-906F-98AED447071D}" type="pres">
      <dgm:prSet presAssocID="{69AE9A97-8DA1-EB43-9199-926EC5C7EA7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miling Face with No Fill"/>
        </a:ext>
      </dgm:extLst>
    </dgm:pt>
    <dgm:pt modelId="{14F2CBA4-51B4-4F94-A1C8-744B89407B68}" type="pres">
      <dgm:prSet presAssocID="{69AE9A97-8DA1-EB43-9199-926EC5C7EA74}" presName="spaceRect" presStyleCnt="0"/>
      <dgm:spPr/>
    </dgm:pt>
    <dgm:pt modelId="{7A3BC39B-6525-4728-9C76-41825A90101E}" type="pres">
      <dgm:prSet presAssocID="{69AE9A97-8DA1-EB43-9199-926EC5C7EA74}" presName="textRect" presStyleLbl="revTx" presStyleIdx="5" presStyleCnt="7">
        <dgm:presLayoutVars>
          <dgm:chMax val="1"/>
          <dgm:chPref val="1"/>
        </dgm:presLayoutVars>
      </dgm:prSet>
      <dgm:spPr/>
    </dgm:pt>
    <dgm:pt modelId="{77C36A1A-614A-4290-9FBC-4BF598BB6F9A}" type="pres">
      <dgm:prSet presAssocID="{74BF84C0-5466-4241-9152-5FAAD5DEA04D}" presName="sibTrans" presStyleLbl="sibTrans2D1" presStyleIdx="0" presStyleCnt="0"/>
      <dgm:spPr/>
    </dgm:pt>
    <dgm:pt modelId="{A9B9ECDB-2001-47E1-90C0-66D1291DD78B}" type="pres">
      <dgm:prSet presAssocID="{758E22E6-AE15-4DF7-ACB9-CBFAC1DD1DE4}" presName="compNode" presStyleCnt="0"/>
      <dgm:spPr/>
    </dgm:pt>
    <dgm:pt modelId="{445947F2-9B6E-4153-ABA3-7DA119C09EFF}" type="pres">
      <dgm:prSet presAssocID="{758E22E6-AE15-4DF7-ACB9-CBFAC1DD1DE4}" presName="iconBgRect" presStyleLbl="bgShp" presStyleIdx="6" presStyleCnt="7" custLinFactX="192660" custLinFactNeighborX="200000" custLinFactNeighborY="-14987"/>
      <dgm:spPr/>
    </dgm:pt>
    <dgm:pt modelId="{D4FD29C6-E9FC-412B-9F25-40496B9E5F4B}" type="pres">
      <dgm:prSet presAssocID="{758E22E6-AE15-4DF7-ACB9-CBFAC1DD1DE4}" presName="iconRect" presStyleLbl="node1" presStyleIdx="6" presStyleCnt="7" custLinFactX="300000" custLinFactNeighborX="382169" custLinFactNeighborY="-2325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Open Book"/>
        </a:ext>
      </dgm:extLst>
    </dgm:pt>
    <dgm:pt modelId="{6C2F83C1-6AC2-4A56-8E1A-D074E1759BF3}" type="pres">
      <dgm:prSet presAssocID="{758E22E6-AE15-4DF7-ACB9-CBFAC1DD1DE4}" presName="spaceRect" presStyleCnt="0"/>
      <dgm:spPr/>
    </dgm:pt>
    <dgm:pt modelId="{37FF1AAE-8986-41C8-BA62-F02B69CC3352}" type="pres">
      <dgm:prSet presAssocID="{758E22E6-AE15-4DF7-ACB9-CBFAC1DD1DE4}" presName="textRect" presStyleLbl="revTx" presStyleIdx="6" presStyleCnt="7" custLinFactX="62132" custLinFactNeighborX="100000" custLinFactNeighborY="-16485">
        <dgm:presLayoutVars>
          <dgm:chMax val="1"/>
          <dgm:chPref val="1"/>
        </dgm:presLayoutVars>
      </dgm:prSet>
      <dgm:spPr/>
    </dgm:pt>
  </dgm:ptLst>
  <dgm:cxnLst>
    <dgm:cxn modelId="{D3013F0F-F766-1446-AC2A-28A3C7005B4A}" type="presOf" srcId="{D92DDD72-1A2E-4EFD-B3B7-26A344F232DA}" destId="{C2C5E887-F73B-4B73-B5C0-149D669266FF}" srcOrd="0" destOrd="0" presId="urn:microsoft.com/office/officeart/2018/2/layout/IconCircleList"/>
    <dgm:cxn modelId="{3CBEA917-76E2-4049-9333-3DD47406C079}" type="presOf" srcId="{13EE82B2-9A10-4D0F-8C16-0E3CDD30404B}" destId="{5562BB04-1A93-4827-836A-41D68FC0030B}" srcOrd="0" destOrd="0" presId="urn:microsoft.com/office/officeart/2018/2/layout/IconCircleList"/>
    <dgm:cxn modelId="{48ED3121-40CF-46A3-A631-01F599D12EFE}" srcId="{D31213FF-8195-4F16-9B65-7A89C14EA63F}" destId="{29FC9EE3-BCF0-4C55-8DFD-7CEB2A80C0EB}" srcOrd="0" destOrd="0" parTransId="{9576C499-02D0-4753-8101-322A5BC39D31}" sibTransId="{6316729A-1856-4CA0-918F-B1270541E12A}"/>
    <dgm:cxn modelId="{3FC5AA62-DA02-664C-B8D4-F3B72B537094}" type="presOf" srcId="{74BF84C0-5466-4241-9152-5FAAD5DEA04D}" destId="{77C36A1A-614A-4290-9FBC-4BF598BB6F9A}" srcOrd="0" destOrd="0" presId="urn:microsoft.com/office/officeart/2018/2/layout/IconCircleList"/>
    <dgm:cxn modelId="{FFB7DA62-D3A7-0E45-9896-7B83FA04F545}" type="presOf" srcId="{69AE9A97-8DA1-EB43-9199-926EC5C7EA74}" destId="{7A3BC39B-6525-4728-9C76-41825A90101E}" srcOrd="0" destOrd="0" presId="urn:microsoft.com/office/officeart/2018/2/layout/IconCircleList"/>
    <dgm:cxn modelId="{FD5EFF62-A24F-48C7-AF6F-C02659407311}" srcId="{D31213FF-8195-4F16-9B65-7A89C14EA63F}" destId="{758E22E6-AE15-4DF7-ACB9-CBFAC1DD1DE4}" srcOrd="6" destOrd="0" parTransId="{C91CD9CC-FB9C-47AC-B3C6-83505B53A1EF}" sibTransId="{633DAD6D-098A-419E-B819-7243A6799332}"/>
    <dgm:cxn modelId="{72261844-143C-694E-9575-5982CD39F5A9}" type="presOf" srcId="{758E22E6-AE15-4DF7-ACB9-CBFAC1DD1DE4}" destId="{37FF1AAE-8986-41C8-BA62-F02B69CC3352}" srcOrd="0" destOrd="0" presId="urn:microsoft.com/office/officeart/2018/2/layout/IconCircleList"/>
    <dgm:cxn modelId="{F4AB6B44-86CC-EF4D-A58C-528511D9B694}" type="presOf" srcId="{B1F561AC-2BF0-4CE5-B4A8-E1EA58F8E171}" destId="{A7269F2C-4ACB-4F43-B27D-DAFF534CCA8C}" srcOrd="0" destOrd="0" presId="urn:microsoft.com/office/officeart/2018/2/layout/IconCircleList"/>
    <dgm:cxn modelId="{A9058445-7497-284E-A14C-A8A9E2C69C86}" srcId="{D31213FF-8195-4F16-9B65-7A89C14EA63F}" destId="{69AE9A97-8DA1-EB43-9199-926EC5C7EA74}" srcOrd="5" destOrd="0" parTransId="{4DB3DE3E-80D7-6A4D-BEE9-8594A5711E95}" sibTransId="{74BF84C0-5466-4241-9152-5FAAD5DEA04D}"/>
    <dgm:cxn modelId="{BEC59969-0BB8-4277-AF46-2716BA73FD2E}" srcId="{D31213FF-8195-4F16-9B65-7A89C14EA63F}" destId="{174A2EB8-5790-440B-870A-431DBFE6234C}" srcOrd="4" destOrd="0" parTransId="{F7348961-B8B8-48F5-A2FC-29447FFA9313}" sibTransId="{307C8191-5984-4004-B99B-E36465A86ECB}"/>
    <dgm:cxn modelId="{1323AE6C-C8C0-437B-AD37-96BBC7FBD10E}" srcId="{D31213FF-8195-4F16-9B65-7A89C14EA63F}" destId="{13EE82B2-9A10-4D0F-8C16-0E3CDD30404B}" srcOrd="2" destOrd="0" parTransId="{288AAB48-962B-448B-AEF9-16C2C681C6D8}" sibTransId="{0BF4C101-DB7D-45A9-A52E-40366024C211}"/>
    <dgm:cxn modelId="{4D782089-CB09-9647-8AD2-43C2CF512C03}" type="presOf" srcId="{307C8191-5984-4004-B99B-E36465A86ECB}" destId="{4DAEB147-29C1-40EB-8BAC-6328849B23C6}" srcOrd="0" destOrd="0" presId="urn:microsoft.com/office/officeart/2018/2/layout/IconCircleList"/>
    <dgm:cxn modelId="{52E49A8B-65ED-9B43-9AF4-652624F3F4DA}" type="presOf" srcId="{29FC9EE3-BCF0-4C55-8DFD-7CEB2A80C0EB}" destId="{89326430-6CA1-40DF-85F6-CF10437AD0FA}" srcOrd="0" destOrd="0" presId="urn:microsoft.com/office/officeart/2018/2/layout/IconCircleList"/>
    <dgm:cxn modelId="{6E62AE93-7FA5-C741-8837-B74D75817EB1}" type="presOf" srcId="{098E8E93-6B1B-42AF-B272-E07DFF57C928}" destId="{8F17C775-43D2-4590-A871-399D1128D147}" srcOrd="0" destOrd="0" presId="urn:microsoft.com/office/officeart/2018/2/layout/IconCircleList"/>
    <dgm:cxn modelId="{A827C89C-FED7-2A43-98D6-A812C1262BA3}" type="presOf" srcId="{0EB380AA-7B91-4B94-8548-720255F982CA}" destId="{8FC632BD-0BD3-4C38-81C0-9EDD4DA0D18B}" srcOrd="0" destOrd="0" presId="urn:microsoft.com/office/officeart/2018/2/layout/IconCircleList"/>
    <dgm:cxn modelId="{AD8351A1-4DFD-744E-8604-BE9030B310AE}" type="presOf" srcId="{D31213FF-8195-4F16-9B65-7A89C14EA63F}" destId="{F9800400-23BD-4170-A436-CE3D3C0C1B15}" srcOrd="0" destOrd="0" presId="urn:microsoft.com/office/officeart/2018/2/layout/IconCircleList"/>
    <dgm:cxn modelId="{E34F14A7-B258-4DB3-88BA-F0B6DC8B0B29}" srcId="{D31213FF-8195-4F16-9B65-7A89C14EA63F}" destId="{B1F561AC-2BF0-4CE5-B4A8-E1EA58F8E171}" srcOrd="3" destOrd="0" parTransId="{635EB3DC-3D3A-4274-867D-999CEF617F15}" sibTransId="{0EB380AA-7B91-4B94-8548-720255F982CA}"/>
    <dgm:cxn modelId="{F7832FBD-7395-924D-B20D-2341085258C7}" type="presOf" srcId="{6316729A-1856-4CA0-918F-B1270541E12A}" destId="{4E559FF6-0C31-40D4-B55F-C5A8D3C1EE76}" srcOrd="0" destOrd="0" presId="urn:microsoft.com/office/officeart/2018/2/layout/IconCircleList"/>
    <dgm:cxn modelId="{48917CE6-04D2-7F48-936B-AEE8B427CFE9}" type="presOf" srcId="{0BF4C101-DB7D-45A9-A52E-40366024C211}" destId="{682538AC-10FA-4309-84B2-D031A48EC286}" srcOrd="0" destOrd="0" presId="urn:microsoft.com/office/officeart/2018/2/layout/IconCircleList"/>
    <dgm:cxn modelId="{5B9992E7-4EE7-4000-9CC5-BD6AEE3F93B7}" srcId="{D31213FF-8195-4F16-9B65-7A89C14EA63F}" destId="{098E8E93-6B1B-42AF-B272-E07DFF57C928}" srcOrd="1" destOrd="0" parTransId="{BC6D7582-62C8-4EF8-A441-41E0DF461A96}" sibTransId="{D92DDD72-1A2E-4EFD-B3B7-26A344F232DA}"/>
    <dgm:cxn modelId="{57B1A6FD-F3CF-7B41-94BF-E8A04FB8B96F}" type="presOf" srcId="{174A2EB8-5790-440B-870A-431DBFE6234C}" destId="{8A24A652-D2A2-4ECD-8E33-327471F8A833}" srcOrd="0" destOrd="0" presId="urn:microsoft.com/office/officeart/2018/2/layout/IconCircleList"/>
    <dgm:cxn modelId="{BF00E598-E4A3-8847-A7C4-72CF8A49F30C}" type="presParOf" srcId="{F9800400-23BD-4170-A436-CE3D3C0C1B15}" destId="{B74CBCEE-C65B-4452-B0D9-C948723B31C2}" srcOrd="0" destOrd="0" presId="urn:microsoft.com/office/officeart/2018/2/layout/IconCircleList"/>
    <dgm:cxn modelId="{004EED3D-70FE-5D48-A59B-65AA48903F13}" type="presParOf" srcId="{B74CBCEE-C65B-4452-B0D9-C948723B31C2}" destId="{BB186729-4144-48F3-AAAF-E276C33ACA0D}" srcOrd="0" destOrd="0" presId="urn:microsoft.com/office/officeart/2018/2/layout/IconCircleList"/>
    <dgm:cxn modelId="{4C52CEBD-3FAD-AF4B-AAE2-E179D5824AE5}" type="presParOf" srcId="{BB186729-4144-48F3-AAAF-E276C33ACA0D}" destId="{CEAAB6DE-325F-44F4-AAFE-FAB57D002F3E}" srcOrd="0" destOrd="0" presId="urn:microsoft.com/office/officeart/2018/2/layout/IconCircleList"/>
    <dgm:cxn modelId="{C8680BB4-2491-D04C-80ED-928516A3C672}" type="presParOf" srcId="{BB186729-4144-48F3-AAAF-E276C33ACA0D}" destId="{C8E8B897-85A0-4B87-B1FF-70F847E08E4B}" srcOrd="1" destOrd="0" presId="urn:microsoft.com/office/officeart/2018/2/layout/IconCircleList"/>
    <dgm:cxn modelId="{A3B3850C-CA84-FD48-8530-8990FBE5861E}" type="presParOf" srcId="{BB186729-4144-48F3-AAAF-E276C33ACA0D}" destId="{EC9C79FD-07BA-4A2C-B24D-603042287E56}" srcOrd="2" destOrd="0" presId="urn:microsoft.com/office/officeart/2018/2/layout/IconCircleList"/>
    <dgm:cxn modelId="{5C1FC179-1D9A-F54B-B0FA-92F012C23DC8}" type="presParOf" srcId="{BB186729-4144-48F3-AAAF-E276C33ACA0D}" destId="{89326430-6CA1-40DF-85F6-CF10437AD0FA}" srcOrd="3" destOrd="0" presId="urn:microsoft.com/office/officeart/2018/2/layout/IconCircleList"/>
    <dgm:cxn modelId="{6783E58E-20E5-CE47-94B6-F46765B29E9D}" type="presParOf" srcId="{B74CBCEE-C65B-4452-B0D9-C948723B31C2}" destId="{4E559FF6-0C31-40D4-B55F-C5A8D3C1EE76}" srcOrd="1" destOrd="0" presId="urn:microsoft.com/office/officeart/2018/2/layout/IconCircleList"/>
    <dgm:cxn modelId="{36A542B8-592A-0140-A31A-20A24730F8C3}" type="presParOf" srcId="{B74CBCEE-C65B-4452-B0D9-C948723B31C2}" destId="{CCE1769F-866D-4E4B-A8D9-AFE2BE1A4B78}" srcOrd="2" destOrd="0" presId="urn:microsoft.com/office/officeart/2018/2/layout/IconCircleList"/>
    <dgm:cxn modelId="{CB72346C-F29A-5A43-A388-A0C5336CDAA8}" type="presParOf" srcId="{CCE1769F-866D-4E4B-A8D9-AFE2BE1A4B78}" destId="{F112BDE7-3B9B-4051-9A3F-B7BA14BC6D6F}" srcOrd="0" destOrd="0" presId="urn:microsoft.com/office/officeart/2018/2/layout/IconCircleList"/>
    <dgm:cxn modelId="{6A851479-B4B3-954D-9458-D1C7E76D7BCA}" type="presParOf" srcId="{CCE1769F-866D-4E4B-A8D9-AFE2BE1A4B78}" destId="{12872E52-27CF-460D-91CE-26F5AE4F1888}" srcOrd="1" destOrd="0" presId="urn:microsoft.com/office/officeart/2018/2/layout/IconCircleList"/>
    <dgm:cxn modelId="{DCD32C7D-B669-D14A-AF67-95E54943B9DD}" type="presParOf" srcId="{CCE1769F-866D-4E4B-A8D9-AFE2BE1A4B78}" destId="{A7C4CA51-ECF6-436B-97A1-861809F18741}" srcOrd="2" destOrd="0" presId="urn:microsoft.com/office/officeart/2018/2/layout/IconCircleList"/>
    <dgm:cxn modelId="{BFF14569-90E5-4D44-97A1-0956EF228618}" type="presParOf" srcId="{CCE1769F-866D-4E4B-A8D9-AFE2BE1A4B78}" destId="{8F17C775-43D2-4590-A871-399D1128D147}" srcOrd="3" destOrd="0" presId="urn:microsoft.com/office/officeart/2018/2/layout/IconCircleList"/>
    <dgm:cxn modelId="{6F960662-2834-7C49-9F34-6136CADF9BAE}" type="presParOf" srcId="{B74CBCEE-C65B-4452-B0D9-C948723B31C2}" destId="{C2C5E887-F73B-4B73-B5C0-149D669266FF}" srcOrd="3" destOrd="0" presId="urn:microsoft.com/office/officeart/2018/2/layout/IconCircleList"/>
    <dgm:cxn modelId="{07D0F4BC-9DAA-B84E-909F-9A416DCD8807}" type="presParOf" srcId="{B74CBCEE-C65B-4452-B0D9-C948723B31C2}" destId="{07B9E8C2-1D7A-4418-BB1A-890E136B42DD}" srcOrd="4" destOrd="0" presId="urn:microsoft.com/office/officeart/2018/2/layout/IconCircleList"/>
    <dgm:cxn modelId="{EFB9D594-5D41-B343-8FD7-784EC55B5637}" type="presParOf" srcId="{07B9E8C2-1D7A-4418-BB1A-890E136B42DD}" destId="{3660BBF2-1BDC-44D0-B1B6-1612074132EA}" srcOrd="0" destOrd="0" presId="urn:microsoft.com/office/officeart/2018/2/layout/IconCircleList"/>
    <dgm:cxn modelId="{2CE94048-3C56-414A-86DA-EE18604476F4}" type="presParOf" srcId="{07B9E8C2-1D7A-4418-BB1A-890E136B42DD}" destId="{FAE962BC-7E3F-4000-89D4-2B8F6BBC897F}" srcOrd="1" destOrd="0" presId="urn:microsoft.com/office/officeart/2018/2/layout/IconCircleList"/>
    <dgm:cxn modelId="{FEA8E186-5DA7-E340-ADE3-1F466CF467BD}" type="presParOf" srcId="{07B9E8C2-1D7A-4418-BB1A-890E136B42DD}" destId="{16B4FD84-371E-4BFE-B37D-AA5F5B00BCCD}" srcOrd="2" destOrd="0" presId="urn:microsoft.com/office/officeart/2018/2/layout/IconCircleList"/>
    <dgm:cxn modelId="{51192266-66D1-E148-A51E-35E170798B85}" type="presParOf" srcId="{07B9E8C2-1D7A-4418-BB1A-890E136B42DD}" destId="{5562BB04-1A93-4827-836A-41D68FC0030B}" srcOrd="3" destOrd="0" presId="urn:microsoft.com/office/officeart/2018/2/layout/IconCircleList"/>
    <dgm:cxn modelId="{5134FD8C-904A-A548-9312-199A955AB144}" type="presParOf" srcId="{B74CBCEE-C65B-4452-B0D9-C948723B31C2}" destId="{682538AC-10FA-4309-84B2-D031A48EC286}" srcOrd="5" destOrd="0" presId="urn:microsoft.com/office/officeart/2018/2/layout/IconCircleList"/>
    <dgm:cxn modelId="{C4AF1A7E-2A0A-164F-9FD3-C6DF53915670}" type="presParOf" srcId="{B74CBCEE-C65B-4452-B0D9-C948723B31C2}" destId="{594B487F-30B0-4BCE-AF6A-964EECFE8169}" srcOrd="6" destOrd="0" presId="urn:microsoft.com/office/officeart/2018/2/layout/IconCircleList"/>
    <dgm:cxn modelId="{25622ADB-C4E7-DA43-8BB9-3CB128F2A8BD}" type="presParOf" srcId="{594B487F-30B0-4BCE-AF6A-964EECFE8169}" destId="{24A31260-CE91-4C5A-8622-86F1D2CD5960}" srcOrd="0" destOrd="0" presId="urn:microsoft.com/office/officeart/2018/2/layout/IconCircleList"/>
    <dgm:cxn modelId="{8C0FFDD3-5D9A-1C46-8E9C-11015EA480CF}" type="presParOf" srcId="{594B487F-30B0-4BCE-AF6A-964EECFE8169}" destId="{0FC5499F-7E7D-4BF7-8ACC-EB15F7B7F220}" srcOrd="1" destOrd="0" presId="urn:microsoft.com/office/officeart/2018/2/layout/IconCircleList"/>
    <dgm:cxn modelId="{28C188E5-9814-0041-812F-AB0B97CC40FB}" type="presParOf" srcId="{594B487F-30B0-4BCE-AF6A-964EECFE8169}" destId="{11C12718-04BB-45F8-9489-A42DFEFA01E7}" srcOrd="2" destOrd="0" presId="urn:microsoft.com/office/officeart/2018/2/layout/IconCircleList"/>
    <dgm:cxn modelId="{093E5C57-6B1B-2542-9DF9-C04D5D8CE3F9}" type="presParOf" srcId="{594B487F-30B0-4BCE-AF6A-964EECFE8169}" destId="{A7269F2C-4ACB-4F43-B27D-DAFF534CCA8C}" srcOrd="3" destOrd="0" presId="urn:microsoft.com/office/officeart/2018/2/layout/IconCircleList"/>
    <dgm:cxn modelId="{2488C0A5-3A0D-734E-9420-DE55F6A434BF}" type="presParOf" srcId="{B74CBCEE-C65B-4452-B0D9-C948723B31C2}" destId="{8FC632BD-0BD3-4C38-81C0-9EDD4DA0D18B}" srcOrd="7" destOrd="0" presId="urn:microsoft.com/office/officeart/2018/2/layout/IconCircleList"/>
    <dgm:cxn modelId="{F7C058B7-2400-DE4E-87A5-57747CF9D738}" type="presParOf" srcId="{B74CBCEE-C65B-4452-B0D9-C948723B31C2}" destId="{C44FEEEF-C224-4129-B1AC-76A7CF146FB1}" srcOrd="8" destOrd="0" presId="urn:microsoft.com/office/officeart/2018/2/layout/IconCircleList"/>
    <dgm:cxn modelId="{8B83A9FC-9512-2A4A-89EA-9203E72F4EB3}" type="presParOf" srcId="{C44FEEEF-C224-4129-B1AC-76A7CF146FB1}" destId="{03E7A020-B810-4FB6-A64C-D537D28DBEAF}" srcOrd="0" destOrd="0" presId="urn:microsoft.com/office/officeart/2018/2/layout/IconCircleList"/>
    <dgm:cxn modelId="{BAC78CEC-5867-624A-9DAF-C51EA6F0F7A5}" type="presParOf" srcId="{C44FEEEF-C224-4129-B1AC-76A7CF146FB1}" destId="{A3C425DD-6F8D-4442-BA1C-565243786E70}" srcOrd="1" destOrd="0" presId="urn:microsoft.com/office/officeart/2018/2/layout/IconCircleList"/>
    <dgm:cxn modelId="{9AC44E41-BFD4-7D47-BEB7-CFF022723F1B}" type="presParOf" srcId="{C44FEEEF-C224-4129-B1AC-76A7CF146FB1}" destId="{C695FA90-678D-4DB4-9ABB-B9603F4D1C7A}" srcOrd="2" destOrd="0" presId="urn:microsoft.com/office/officeart/2018/2/layout/IconCircleList"/>
    <dgm:cxn modelId="{CE70F1D5-68F8-154B-BB1B-628FF1795CAD}" type="presParOf" srcId="{C44FEEEF-C224-4129-B1AC-76A7CF146FB1}" destId="{8A24A652-D2A2-4ECD-8E33-327471F8A833}" srcOrd="3" destOrd="0" presId="urn:microsoft.com/office/officeart/2018/2/layout/IconCircleList"/>
    <dgm:cxn modelId="{CA953691-59BE-B445-8345-2D3AB064A804}" type="presParOf" srcId="{B74CBCEE-C65B-4452-B0D9-C948723B31C2}" destId="{4DAEB147-29C1-40EB-8BAC-6328849B23C6}" srcOrd="9" destOrd="0" presId="urn:microsoft.com/office/officeart/2018/2/layout/IconCircleList"/>
    <dgm:cxn modelId="{56270782-8B9A-3D41-9ED1-F1D6FE006A81}" type="presParOf" srcId="{B74CBCEE-C65B-4452-B0D9-C948723B31C2}" destId="{666C326C-ECC9-4E71-BBAC-2F57F2044EE5}" srcOrd="10" destOrd="0" presId="urn:microsoft.com/office/officeart/2018/2/layout/IconCircleList"/>
    <dgm:cxn modelId="{CA9B94B4-3707-4D48-8C8E-46CCD16BF8F9}" type="presParOf" srcId="{666C326C-ECC9-4E71-BBAC-2F57F2044EE5}" destId="{D41C514D-8629-4286-B9B5-CECF258928F6}" srcOrd="0" destOrd="0" presId="urn:microsoft.com/office/officeart/2018/2/layout/IconCircleList"/>
    <dgm:cxn modelId="{1083AFED-9232-6F42-93CF-87E5BBD0DCEC}" type="presParOf" srcId="{666C326C-ECC9-4E71-BBAC-2F57F2044EE5}" destId="{E65B6F74-4D41-4745-906F-98AED447071D}" srcOrd="1" destOrd="0" presId="urn:microsoft.com/office/officeart/2018/2/layout/IconCircleList"/>
    <dgm:cxn modelId="{D2D9A999-2A44-8841-8920-CCD88C8264E8}" type="presParOf" srcId="{666C326C-ECC9-4E71-BBAC-2F57F2044EE5}" destId="{14F2CBA4-51B4-4F94-A1C8-744B89407B68}" srcOrd="2" destOrd="0" presId="urn:microsoft.com/office/officeart/2018/2/layout/IconCircleList"/>
    <dgm:cxn modelId="{A37558CD-A26D-4346-9477-1F3FAAA5526D}" type="presParOf" srcId="{666C326C-ECC9-4E71-BBAC-2F57F2044EE5}" destId="{7A3BC39B-6525-4728-9C76-41825A90101E}" srcOrd="3" destOrd="0" presId="urn:microsoft.com/office/officeart/2018/2/layout/IconCircleList"/>
    <dgm:cxn modelId="{E3419209-34EB-E542-8536-7EEDC49A11ED}" type="presParOf" srcId="{B74CBCEE-C65B-4452-B0D9-C948723B31C2}" destId="{77C36A1A-614A-4290-9FBC-4BF598BB6F9A}" srcOrd="11" destOrd="0" presId="urn:microsoft.com/office/officeart/2018/2/layout/IconCircleList"/>
    <dgm:cxn modelId="{297C9245-5A67-D541-8518-C1E2B75E5F9A}" type="presParOf" srcId="{B74CBCEE-C65B-4452-B0D9-C948723B31C2}" destId="{A9B9ECDB-2001-47E1-90C0-66D1291DD78B}" srcOrd="12" destOrd="0" presId="urn:microsoft.com/office/officeart/2018/2/layout/IconCircleList"/>
    <dgm:cxn modelId="{4B2360D7-9D21-0843-85A6-DDB056D1B109}" type="presParOf" srcId="{A9B9ECDB-2001-47E1-90C0-66D1291DD78B}" destId="{445947F2-9B6E-4153-ABA3-7DA119C09EFF}" srcOrd="0" destOrd="0" presId="urn:microsoft.com/office/officeart/2018/2/layout/IconCircleList"/>
    <dgm:cxn modelId="{611D6E17-7150-C24A-84D9-B1720025EFE7}" type="presParOf" srcId="{A9B9ECDB-2001-47E1-90C0-66D1291DD78B}" destId="{D4FD29C6-E9FC-412B-9F25-40496B9E5F4B}" srcOrd="1" destOrd="0" presId="urn:microsoft.com/office/officeart/2018/2/layout/IconCircleList"/>
    <dgm:cxn modelId="{C9635DC0-055C-D74B-8CEC-1C4BFD1ECD67}" type="presParOf" srcId="{A9B9ECDB-2001-47E1-90C0-66D1291DD78B}" destId="{6C2F83C1-6AC2-4A56-8E1A-D074E1759BF3}" srcOrd="2" destOrd="0" presId="urn:microsoft.com/office/officeart/2018/2/layout/IconCircleList"/>
    <dgm:cxn modelId="{3DE640F5-CACF-4C4F-85A6-8107B3AE25BF}" type="presParOf" srcId="{A9B9ECDB-2001-47E1-90C0-66D1291DD78B}" destId="{37FF1AAE-8986-41C8-BA62-F02B69CC335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1C7B-FE1C-43F0-B077-4C0310A91671}">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CFBB1-81F9-47B8-AA45-2D9742E829E0}">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3CACD-DED0-4304-A445-36B10A0CC585}">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Grammar, Punctuation and Spelling</a:t>
          </a:r>
        </a:p>
      </dsp:txBody>
      <dsp:txXfrm>
        <a:off x="75768" y="3053169"/>
        <a:ext cx="3093750" cy="720000"/>
      </dsp:txXfrm>
    </dsp:sp>
    <dsp:sp modelId="{E225CB8B-8417-45B1-9F74-A881AC51B2FB}">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915D7-9E2F-4AFD-87EF-E8911CDA234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1B392-23ED-40BE-B87D-7DA448F669E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Reading</a:t>
          </a:r>
        </a:p>
      </dsp:txBody>
      <dsp:txXfrm>
        <a:off x="3710925" y="3053169"/>
        <a:ext cx="3093750" cy="720000"/>
      </dsp:txXfrm>
    </dsp:sp>
    <dsp:sp modelId="{163C9B07-F697-4475-8839-B7ADC87DCE29}">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1FBBF-B0E6-4A6F-8475-B693EECE2FB3}">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4CBD7-9094-4162-9F9C-6F5D8DF41153}">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Maths</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AB6DE-325F-44F4-AAFE-FAB57D002F3E}">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8B897-85A0-4B87-B1FF-70F847E08E4B}">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26430-6CA1-40DF-85F6-CF10437AD0FA}">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Learn spellings</a:t>
          </a:r>
        </a:p>
      </dsp:txBody>
      <dsp:txXfrm>
        <a:off x="1172126" y="90072"/>
        <a:ext cx="2114937" cy="897246"/>
      </dsp:txXfrm>
    </dsp:sp>
    <dsp:sp modelId="{F112BDE7-3B9B-4051-9A3F-B7BA14BC6D6F}">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72E52-27CF-460D-91CE-26F5AE4F1888}">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7C775-43D2-4590-A871-399D1128D147}">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Do homework</a:t>
          </a:r>
        </a:p>
      </dsp:txBody>
      <dsp:txXfrm>
        <a:off x="4745088" y="90072"/>
        <a:ext cx="2114937" cy="897246"/>
      </dsp:txXfrm>
    </dsp:sp>
    <dsp:sp modelId="{3660BBF2-1BDC-44D0-B1B6-1612074132EA}">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962BC-7E3F-4000-89D4-2B8F6BBC897F}">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2BB04-1A93-4827-836A-41D68FC0030B}">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Healthy breakfast</a:t>
          </a:r>
        </a:p>
      </dsp:txBody>
      <dsp:txXfrm>
        <a:off x="8318049" y="90072"/>
        <a:ext cx="2114937" cy="897246"/>
      </dsp:txXfrm>
    </dsp:sp>
    <dsp:sp modelId="{24A31260-CE91-4C5A-8622-86F1D2CD5960}">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5499F-7E7D-4BF7-8ACC-EB15F7B7F220}">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69F2C-4ACB-4F43-B27D-DAFF534CCA8C}">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Early night</a:t>
          </a:r>
        </a:p>
      </dsp:txBody>
      <dsp:txXfrm>
        <a:off x="1172126" y="1727045"/>
        <a:ext cx="2114937" cy="897246"/>
      </dsp:txXfrm>
    </dsp:sp>
    <dsp:sp modelId="{03E7A020-B810-4FB6-A64C-D537D28DBEAF}">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425DD-6F8D-4442-BA1C-565243786E70}">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4A652-D2A2-4ECD-8E33-327471F8A833}">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Drink water</a:t>
          </a:r>
        </a:p>
      </dsp:txBody>
      <dsp:txXfrm>
        <a:off x="4745088" y="1727045"/>
        <a:ext cx="2114937" cy="897246"/>
      </dsp:txXfrm>
    </dsp:sp>
    <dsp:sp modelId="{D41C514D-8629-4286-B9B5-CECF258928F6}">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B6F74-4D41-4745-906F-98AED447071D}">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BC39B-6525-4728-9C76-41825A90101E}">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Daily reading</a:t>
          </a:r>
        </a:p>
      </dsp:txBody>
      <dsp:txXfrm>
        <a:off x="8318049" y="1727045"/>
        <a:ext cx="2114937" cy="897246"/>
      </dsp:txXfrm>
    </dsp:sp>
    <dsp:sp modelId="{445947F2-9B6E-4153-ABA3-7DA119C09EFF}">
      <dsp:nvSpPr>
        <dsp:cNvPr id="0" name=""/>
        <dsp:cNvSpPr/>
      </dsp:nvSpPr>
      <dsp:spPr>
        <a:xfrm>
          <a:off x="3605739" y="322954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D29C6-E9FC-412B-9F25-40496B9E5F4B}">
      <dsp:nvSpPr>
        <dsp:cNvPr id="0" name=""/>
        <dsp:cNvSpPr/>
      </dsp:nvSpPr>
      <dsp:spPr>
        <a:xfrm>
          <a:off x="3821060" y="3431416"/>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F1AAE-8986-41C8-BA62-F02B69CC3352}">
      <dsp:nvSpPr>
        <dsp:cNvPr id="0" name=""/>
        <dsp:cNvSpPr/>
      </dsp:nvSpPr>
      <dsp:spPr>
        <a:xfrm>
          <a:off x="4601115" y="321610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Be positive and stay calm</a:t>
          </a:r>
        </a:p>
      </dsp:txBody>
      <dsp:txXfrm>
        <a:off x="4601115" y="3216108"/>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34:08.710"/>
    </inkml:context>
    <inkml:brush xml:id="br0">
      <inkml:brushProperty name="width" value="0.35" units="cm"/>
      <inkml:brushProperty name="height" value="0.35" units="cm"/>
      <inkml:brushProperty name="color" value="#E71224"/>
    </inkml:brush>
  </inkml:definitions>
  <inkml:trace contextRef="#ctx0" brushRef="#br0">1 1 24575,'71'66'0,"0"-1"0,1 1 0,-1 0 0,0 0 0,1-1 0,-1 1 0,0 0 0,0 0 0,1-1 0,-1 1 0,0 0 0,1 0 0,-1-1 0,0 1 0,1 0 0,-1 0 0,5 4 0,4 2 0,1 1 0,2 1 0,0-1 0,-1 1 0,-2-3 0,-3-1 0,-4-2 0,-4-4 0,-6-4 0,-7-4 0,-8-5 0,-8-5-328,10 24 0,-18-12 0,-1-4-164,16 12 0,0-3 0,0 4 0,-1-3 319,-13-25 1,-1-1 172,0 4 0,-1-1 0,21 28 690,-5-21-690,2 9 0,-14-17 0,2-7 983,8 8-10,9 6-973,-8-9 0,3 2-403,-6-2 1,2 2 402,15 9 0,2 3-492,1 1 0,1 0 0,6 1 0,1 1 426,-1 4 1,2 1 65,-18-20 0,2 0 0,-2 1-492,19 19 0,0 2 164,-14-14 0,2 2 0,1 0 0,-1 0 0,0 0 0,2 2 0,7 8 0,2 3 0,0 1 82,-18-13 0,1 0 0,0 1 0,-1 0 0,1 2 0,-1 1 0,0 0 0,1 2 0,5 5 0,-1 2 0,2 1 0,0-2 0,-1-3 0,1-2 0,2 1 0,1 1 49,-4-4 0,2 2 1,1 0-1,2 0 0,-1-3 0,1-2 0,0-2 1,1-1-1,1 1 0,0 2 0,8 8 0,2 2 1,0 1-1,0 0 0,-1-3 22,-6-7 0,-1-2 0,0 0 0,1-1 0,1 1 67,3 4 0,3 0 0,0 0 0,-2 0 1,-2-2 107,5 6 0,-2 0 0,-1-2 0,1-1 32,-2-3 1,0-2-1,0 0 1,-3 1-33,-8-2 0,-2 1 0,-2 0 0,1-2 281,16 11 1,-1-2 0,-1 1-282,-1 3 0,-2 1 0,1-2 0,-5-5 0,0-2 0,-1 0 327,-3-1 1,-1 1 0,0-1-201,-1 0 0,-1-1 0,0-1-127,-2-2 0,-1 0 0,1 0 0,4 0 0,0 0 0,-1 1 0,-3 2 0,-1 0 0,1-1 0,-2-5 0,1-1 0,-1 0 327,0-1 1,0 1 0,0-2 88,23 17 1,0-1-417,-24-20 0,1 1 0,-1 0 0,2 0 0,-1 0 0,-1 2 0,19 22 0,0 3 0,-15-18 0,1 0 0,0-2 0,-7-6 0,0 0 0,0 0 0,4 6 0,0 2 0,1-4 0,-3-6 0,1-3 0,-2 0 0,18 17 0,-2 1 0,6 4 0,0-1 491,-12-13 1,0-1-193,12 10 0,0 0-299,-12-7 0,-1-1 0,6 3 0,-1-2 491,-6-5 1,-2 0-66,-11 0 0,2 0-426,12 0 0,1-1 0,-14-8 0,1 3 442,23 20 1,2 3-443,-12-10 0,0 1-172,-10-4 0,2 4 0,1 0 172,0 0 0,0 0 0,1 0 0,4 1 0,0 0 0,2-1 0,5-3 0,2-1 0,-3 1 0,-9-2 0,-2 1 0,2-3-124,4-3 0,2-2 1,-3 1 123,18 21 0,-2 0-20,-6-10 1,-4-3 19,-16-6 0,-5-5 983,9 8-452,-31-19 452,-8-20 0,-8 2 0,7 2 0,-6 0 0,6 4 0,-7-5-132,39 21-851,6 4 0,26 20-393,-30-24 1,0-2 392,21 17 0,15-8 0,-44-13 0,-10-15 0,-16 4 0,-6-11 0,2 2 0,-3-3 785,3 0-785,-2 0 0,2 0 0,-4-3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34:10.372"/>
    </inkml:context>
    <inkml:brush xml:id="br0">
      <inkml:brushProperty name="width" value="0.35" units="cm"/>
      <inkml:brushProperty name="height" value="0.35" units="cm"/>
      <inkml:brushProperty name="color" value="#E71224"/>
    </inkml:brush>
  </inkml:definitions>
  <inkml:trace contextRef="#ctx0" brushRef="#br0">14953 0 24575,'-13'55'0,"1"11"0,3-44 0,-12 34 0,14-35 0,-21 35 0,11-27 0,-22 33 0,-1-8 0,-9 6-492,12-15 0,-1 2 317,0-2 1,-2 0 174,-11 12 0,-2 1 0,2 0 0,-2-3-492,-9-2 0,-2 0 0,-1 12 0,-3-1 362,-7-8 0,-3 2-198,23-9 0,-1 3 0,-2 1 0,-5 1 0,-3 0 0,-1 2 82,11-10 0,-1 2 0,-1 1 0,-1 2 0,-7 9 0,-1 1 0,-2 2 0,-1-2 49,9-10 0,0-1 1,-2 0-1,0 1 0,-1 0 0,-3 6 0,-1 1 1,-1 1-1,-1-1 0,0 1 0,-5 2 0,-2 0 1,0 0-1,-1 1 0,1 0 33,10-7 0,1 1 0,-1 0 0,1 1 0,-2-1 0,0 0 0,-2 1 0,0-1 0,-1 0 0,-1 1 0,1-1 0,0 1 0,-1 1 0,1 1 0,-1-1 0,0 1 0,1-1 0,-1-1 0,3-2 0,-1-1 0,1 1 0,-1-2 0,1 1 0,0-1 0,2-1 0,1-1 0,-1 0 0,1 0 0,1 1 0,0-1-33,-10 10 0,1 0 1,1 0-1,-1 0 0,1-1 190,-1-1 1,0 0 0,1-1 0,-1 1 0,0 1 6,0 0 0,-1 2 0,0-1 0,1 1 0,0 0 0,1-1 0,2 0 0,0 0 0,-1 0 0,-1 1 0,8-9 0,0 0 0,-2 1 0,1-1 0,1 0 0,1 1 0,-7 7 0,2 0 0,0 1 0,-1 0 0,-2 0 0,6-5 0,-1 0 0,-2 1 0,0 0 0,1 0 0,0-1 0,2-3 0,1 0 0,1 0 0,-1 0 0,1 0 0,-1 1 0,0 2 0,0 1 0,0 0 0,0 0 0,0 1 0,0-2 0,1-1 0,0-1 0,0 1 0,0-1 0,0 1 0,1 1 0,0 1 0,1 2 0,0 1 0,0-1 0,1 0 0,-1-1 0,-11 7 0,1-1 0,-1 0 0,1 0 0,0 1 0,12-7 0,-1 0 0,1 1 0,1 0 0,-1-1 0,0-1 0,-9 5 0,0-1 0,0-1 0,1 0 0,1 0 0,5-3 0,2 1 0,0 0 0,-1-1 0,0-2 52,-3-2 0,0-1 0,-2-1 0,2 0 1,1-1-53,-7 11 0,2 0 0,0-1 0,-3-2 0,-4-1 0,-4-2 0,1-1 0,4 3 0,5 2 0,4 1 0,1 1 0,-2-1 0,-1-2 0,-1-1 0,0 1 0,2 2 0,-1 5 0,2 2 0,0 1 0,2-1 0,3-5 0,0 0 0,1-1 0,0 1 130,-2 1 0,0 1 1,0-1-1,1 0-130,4-3 0,1 0 0,1-1 0,0-2 274,-14 13 0,0-4 0,0 2-274,15-13 0,0 0 0,0 1 0,-3 0 0,-7 5 0,-3 2 0,0-1 0,1-3 0,8-7 0,0-3 0,0 1 0,0 0 0,-5 7 0,-1 3 0,1-3 0,3-4 0,1-6 0,2-4 0,3 1 491,-20 25 1,4-1-32,6-15 1,1-1-461,2 5 0,2 0 491,7-13 1,3-1-1,3 1 1,4-4 491,-2 2 0,-10 10 0,41-40 0,-13 12 0,12-13 0,4-3-656,4-4 1,6-6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062DC-139F-40DB-950C-8DD5951A0F5A}"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24E36-BD4E-4AF4-8FE6-2590F0F001CB}" type="slidenum">
              <a:rPr lang="en-GB" smtClean="0"/>
              <a:t>‹#›</a:t>
            </a:fld>
            <a:endParaRPr lang="en-GB"/>
          </a:p>
        </p:txBody>
      </p:sp>
    </p:spTree>
    <p:extLst>
      <p:ext uri="{BB962C8B-B14F-4D97-AF65-F5344CB8AC3E}">
        <p14:creationId xmlns:p14="http://schemas.microsoft.com/office/powerpoint/2010/main" val="234588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24E36-BD4E-4AF4-8FE6-2590F0F001CB}" type="slidenum">
              <a:rPr lang="en-GB" smtClean="0"/>
              <a:t>25</a:t>
            </a:fld>
            <a:endParaRPr lang="en-GB"/>
          </a:p>
        </p:txBody>
      </p:sp>
    </p:spTree>
    <p:extLst>
      <p:ext uri="{BB962C8B-B14F-4D97-AF65-F5344CB8AC3E}">
        <p14:creationId xmlns:p14="http://schemas.microsoft.com/office/powerpoint/2010/main" val="391812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not affect a </a:t>
            </a:r>
            <a:r>
              <a:rPr lang="en-US" dirty="0" err="1"/>
              <a:t>childs</a:t>
            </a:r>
            <a:r>
              <a:rPr lang="en-US" dirty="0"/>
              <a:t> eating, stress, increase anxiety</a:t>
            </a:r>
          </a:p>
          <a:p>
            <a:r>
              <a:rPr lang="en-US" dirty="0"/>
              <a:t>Talk to us</a:t>
            </a:r>
          </a:p>
          <a:p>
            <a:r>
              <a:rPr lang="en-US" dirty="0"/>
              <a:t>We cannot remove SATS but give strategies and support to learn how to cope</a:t>
            </a:r>
          </a:p>
        </p:txBody>
      </p:sp>
      <p:sp>
        <p:nvSpPr>
          <p:cNvPr id="4" name="Slide Number Placeholder 3"/>
          <p:cNvSpPr>
            <a:spLocks noGrp="1"/>
          </p:cNvSpPr>
          <p:nvPr>
            <p:ph type="sldNum" sz="quarter" idx="5"/>
          </p:nvPr>
        </p:nvSpPr>
        <p:spPr/>
        <p:txBody>
          <a:bodyPr/>
          <a:lstStyle/>
          <a:p>
            <a:fld id="{24824E36-BD4E-4AF4-8FE6-2590F0F001CB}" type="slidenum">
              <a:rPr lang="en-GB" smtClean="0"/>
              <a:t>38</a:t>
            </a:fld>
            <a:endParaRPr lang="en-GB"/>
          </a:p>
        </p:txBody>
      </p:sp>
    </p:spTree>
    <p:extLst>
      <p:ext uri="{BB962C8B-B14F-4D97-AF65-F5344CB8AC3E}">
        <p14:creationId xmlns:p14="http://schemas.microsoft.com/office/powerpoint/2010/main" val="2213533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9BF3-B248-487B-A745-1CA520637949}"/>
              </a:ext>
            </a:extLst>
          </p:cNvPr>
          <p:cNvSpPr>
            <a:spLocks noGrp="1"/>
          </p:cNvSpPr>
          <p:nvPr>
            <p:ph type="dt" sz="half" idx="10"/>
          </p:nvPr>
        </p:nvSpPr>
        <p:spPr/>
        <p:txBody>
          <a:bodyPr/>
          <a:lstStyle/>
          <a:p>
            <a:fld id="{D8C37C35-A928-4D7B-9A31-8E0A1BD36DBA}" type="datetimeFigureOut">
              <a:rPr lang="en-GB" smtClean="0"/>
              <a:t>18/01/2024</a:t>
            </a:fld>
            <a:endParaRPr lang="en-GB"/>
          </a:p>
        </p:txBody>
      </p:sp>
      <p:sp>
        <p:nvSpPr>
          <p:cNvPr id="5" name="Footer Placeholder 4">
            <a:extLst>
              <a:ext uri="{FF2B5EF4-FFF2-40B4-BE49-F238E27FC236}">
                <a16:creationId xmlns:a16="http://schemas.microsoft.com/office/drawing/2014/main" id="{27053B79-01F5-4DBB-B928-F1AF539D8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1744C3-6301-47FD-99FE-6CDDA170AD56}"/>
              </a:ext>
            </a:extLst>
          </p:cNvPr>
          <p:cNvSpPr>
            <a:spLocks noGrp="1"/>
          </p:cNvSpPr>
          <p:nvPr>
            <p:ph type="sldNum" sz="quarter" idx="12"/>
          </p:nvPr>
        </p:nvSpPr>
        <p:spPr/>
        <p:txBody>
          <a:bodyPr/>
          <a:lstStyle/>
          <a:p>
            <a:fld id="{AB0883DA-A41C-46F4-AA9E-62224F34FA0E}" type="slidenum">
              <a:rPr lang="en-GB" smtClean="0"/>
              <a:t>‹#›</a:t>
            </a:fld>
            <a:endParaRPr lang="en-GB"/>
          </a:p>
        </p:txBody>
      </p:sp>
      <p:grpSp>
        <p:nvGrpSpPr>
          <p:cNvPr id="10" name="Group 9">
            <a:extLst>
              <a:ext uri="{FF2B5EF4-FFF2-40B4-BE49-F238E27FC236}">
                <a16:creationId xmlns:a16="http://schemas.microsoft.com/office/drawing/2014/main" id="{0FFC5E11-2B9E-61AE-C1FE-2A5277C8FD37}"/>
              </a:ext>
            </a:extLst>
          </p:cNvPr>
          <p:cNvGrpSpPr/>
          <p:nvPr userDrawn="1"/>
        </p:nvGrpSpPr>
        <p:grpSpPr>
          <a:xfrm>
            <a:off x="3304672" y="6317215"/>
            <a:ext cx="5582653" cy="381840"/>
            <a:chOff x="3304672" y="6317215"/>
            <a:chExt cx="5582653" cy="381840"/>
          </a:xfrm>
        </p:grpSpPr>
        <p:sp>
          <p:nvSpPr>
            <p:cNvPr id="2" name="Rectangle 1">
              <a:extLst>
                <a:ext uri="{FF2B5EF4-FFF2-40B4-BE49-F238E27FC236}">
                  <a16:creationId xmlns:a16="http://schemas.microsoft.com/office/drawing/2014/main" id="{C2A9327A-6DB7-90A8-F006-975E2B5B53BC}"/>
                </a:ext>
              </a:extLst>
            </p:cNvPr>
            <p:cNvSpPr/>
            <p:nvPr userDrawn="1"/>
          </p:nvSpPr>
          <p:spPr>
            <a:xfrm>
              <a:off x="3304672" y="6317215"/>
              <a:ext cx="5582653" cy="3651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10BAD95-D20A-49E1-B7E0-064EB4E77473}"/>
                </a:ext>
              </a:extLst>
            </p:cNvPr>
            <p:cNvSpPr txBox="1"/>
            <p:nvPr userDrawn="1"/>
          </p:nvSpPr>
          <p:spPr>
            <a:xfrm>
              <a:off x="4700956" y="6329723"/>
              <a:ext cx="3123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Effort • Responsibility • Respect</a:t>
              </a:r>
              <a:endParaRPr lang="en-GB"/>
            </a:p>
          </p:txBody>
        </p:sp>
      </p:grpSp>
      <p:pic>
        <p:nvPicPr>
          <p:cNvPr id="7" name="Picture 6" descr="A logo for a company&#10;&#10;Description automatically generated">
            <a:extLst>
              <a:ext uri="{FF2B5EF4-FFF2-40B4-BE49-F238E27FC236}">
                <a16:creationId xmlns:a16="http://schemas.microsoft.com/office/drawing/2014/main" id="{9A4C03C4-13EB-C155-ACE7-E6B41E6E9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918" y="1662764"/>
            <a:ext cx="8862164" cy="3532471"/>
          </a:xfrm>
          <a:prstGeom prst="rect">
            <a:avLst/>
          </a:prstGeom>
        </p:spPr>
      </p:pic>
    </p:spTree>
    <p:extLst>
      <p:ext uri="{BB962C8B-B14F-4D97-AF65-F5344CB8AC3E}">
        <p14:creationId xmlns:p14="http://schemas.microsoft.com/office/powerpoint/2010/main" val="380603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34C1-58FB-457B-ACB2-FBBFAB0E61F3}"/>
              </a:ext>
            </a:extLst>
          </p:cNvPr>
          <p:cNvSpPr>
            <a:spLocks noGrp="1"/>
          </p:cNvSpPr>
          <p:nvPr>
            <p:ph type="ctrTitle"/>
          </p:nvPr>
        </p:nvSpPr>
        <p:spPr>
          <a:xfrm>
            <a:off x="1266548" y="3385109"/>
            <a:ext cx="9144000" cy="924116"/>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D095D5-CFDC-432A-9B53-1D35B0E3D457}"/>
              </a:ext>
            </a:extLst>
          </p:cNvPr>
          <p:cNvSpPr>
            <a:spLocks noGrp="1"/>
          </p:cNvSpPr>
          <p:nvPr>
            <p:ph type="subTitle" idx="1"/>
          </p:nvPr>
        </p:nvSpPr>
        <p:spPr>
          <a:xfrm>
            <a:off x="1266548" y="4357365"/>
            <a:ext cx="9144000" cy="166194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DD9BF3-B248-487B-A745-1CA520637949}"/>
              </a:ext>
            </a:extLst>
          </p:cNvPr>
          <p:cNvSpPr>
            <a:spLocks noGrp="1"/>
          </p:cNvSpPr>
          <p:nvPr>
            <p:ph type="dt" sz="half" idx="10"/>
          </p:nvPr>
        </p:nvSpPr>
        <p:spPr/>
        <p:txBody>
          <a:bodyPr/>
          <a:lstStyle/>
          <a:p>
            <a:fld id="{D8C37C35-A928-4D7B-9A31-8E0A1BD36DBA}" type="datetimeFigureOut">
              <a:rPr lang="en-GB" smtClean="0"/>
              <a:t>18/01/2024</a:t>
            </a:fld>
            <a:endParaRPr lang="en-GB"/>
          </a:p>
        </p:txBody>
      </p:sp>
      <p:sp>
        <p:nvSpPr>
          <p:cNvPr id="6" name="Slide Number Placeholder 5">
            <a:extLst>
              <a:ext uri="{FF2B5EF4-FFF2-40B4-BE49-F238E27FC236}">
                <a16:creationId xmlns:a16="http://schemas.microsoft.com/office/drawing/2014/main" id="{EC1744C3-6301-47FD-99FE-6CDDA170AD56}"/>
              </a:ext>
            </a:extLst>
          </p:cNvPr>
          <p:cNvSpPr>
            <a:spLocks noGrp="1"/>
          </p:cNvSpPr>
          <p:nvPr>
            <p:ph type="sldNum" sz="quarter" idx="12"/>
          </p:nvPr>
        </p:nvSpPr>
        <p:spPr/>
        <p:txBody>
          <a:bodyPr/>
          <a:lstStyle/>
          <a:p>
            <a:fld id="{AB0883DA-A41C-46F4-AA9E-62224F34FA0E}" type="slidenum">
              <a:rPr lang="en-GB" smtClean="0"/>
              <a:t>‹#›</a:t>
            </a:fld>
            <a:endParaRPr lang="en-GB"/>
          </a:p>
        </p:txBody>
      </p:sp>
      <p:grpSp>
        <p:nvGrpSpPr>
          <p:cNvPr id="7" name="Group 6">
            <a:extLst>
              <a:ext uri="{FF2B5EF4-FFF2-40B4-BE49-F238E27FC236}">
                <a16:creationId xmlns:a16="http://schemas.microsoft.com/office/drawing/2014/main" id="{FAE9D66B-31DE-9A26-071B-1A20811F2598}"/>
              </a:ext>
            </a:extLst>
          </p:cNvPr>
          <p:cNvGrpSpPr/>
          <p:nvPr userDrawn="1"/>
        </p:nvGrpSpPr>
        <p:grpSpPr>
          <a:xfrm>
            <a:off x="3304672" y="6317215"/>
            <a:ext cx="5582653" cy="381840"/>
            <a:chOff x="3304672" y="6317215"/>
            <a:chExt cx="5582653" cy="381840"/>
          </a:xfrm>
        </p:grpSpPr>
        <p:sp>
          <p:nvSpPr>
            <p:cNvPr id="10" name="Rectangle 9">
              <a:extLst>
                <a:ext uri="{FF2B5EF4-FFF2-40B4-BE49-F238E27FC236}">
                  <a16:creationId xmlns:a16="http://schemas.microsoft.com/office/drawing/2014/main" id="{79338D83-8668-B1B1-EF5B-AA59D030A65B}"/>
                </a:ext>
              </a:extLst>
            </p:cNvPr>
            <p:cNvSpPr/>
            <p:nvPr userDrawn="1"/>
          </p:nvSpPr>
          <p:spPr>
            <a:xfrm>
              <a:off x="3304672" y="6317215"/>
              <a:ext cx="5582653" cy="3651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54829E-9963-90F9-2A0F-8B1A61E306A0}"/>
                </a:ext>
              </a:extLst>
            </p:cNvPr>
            <p:cNvSpPr txBox="1"/>
            <p:nvPr userDrawn="1"/>
          </p:nvSpPr>
          <p:spPr>
            <a:xfrm>
              <a:off x="4700956" y="6329723"/>
              <a:ext cx="3123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Effort • Responsibility • Respect</a:t>
              </a:r>
              <a:endParaRPr lang="en-GB"/>
            </a:p>
          </p:txBody>
        </p:sp>
      </p:grpSp>
      <p:pic>
        <p:nvPicPr>
          <p:cNvPr id="12" name="Picture 11" descr="A logo for a company&#10;&#10;Description automatically generated">
            <a:extLst>
              <a:ext uri="{FF2B5EF4-FFF2-40B4-BE49-F238E27FC236}">
                <a16:creationId xmlns:a16="http://schemas.microsoft.com/office/drawing/2014/main" id="{0282F446-1E8B-220B-C0AC-E9BAD6333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6563" y="393107"/>
            <a:ext cx="6758869" cy="2694095"/>
          </a:xfrm>
          <a:prstGeom prst="rect">
            <a:avLst/>
          </a:prstGeom>
        </p:spPr>
      </p:pic>
    </p:spTree>
    <p:extLst>
      <p:ext uri="{BB962C8B-B14F-4D97-AF65-F5344CB8AC3E}">
        <p14:creationId xmlns:p14="http://schemas.microsoft.com/office/powerpoint/2010/main" val="551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A logo for a company&#10;&#10;Description automatically generated">
            <a:extLst>
              <a:ext uri="{FF2B5EF4-FFF2-40B4-BE49-F238E27FC236}">
                <a16:creationId xmlns:a16="http://schemas.microsoft.com/office/drawing/2014/main" id="{71701D63-88A7-59E0-B217-875A5545FB3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65925"/>
          <a:stretch/>
        </p:blipFill>
        <p:spPr>
          <a:xfrm>
            <a:off x="7340415" y="327490"/>
            <a:ext cx="5582652" cy="6530510"/>
          </a:xfrm>
          <a:prstGeom prst="rect">
            <a:avLst/>
          </a:prstGeom>
        </p:spPr>
      </p:pic>
      <p:sp>
        <p:nvSpPr>
          <p:cNvPr id="2" name="Title 1">
            <a:extLst>
              <a:ext uri="{FF2B5EF4-FFF2-40B4-BE49-F238E27FC236}">
                <a16:creationId xmlns:a16="http://schemas.microsoft.com/office/drawing/2014/main" id="{6D2AF7BA-712D-42E2-AF4C-B8F48BA86DA7}"/>
              </a:ext>
            </a:extLst>
          </p:cNvPr>
          <p:cNvSpPr>
            <a:spLocks noGrp="1"/>
          </p:cNvSpPr>
          <p:nvPr>
            <p:ph type="title"/>
          </p:nvPr>
        </p:nvSpPr>
        <p:spPr>
          <a:xfrm>
            <a:off x="832884" y="381073"/>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1A964D-8778-412B-8633-F9C2660A79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682AF1-8B15-4EFA-8AFD-DBE7240591F3}"/>
              </a:ext>
            </a:extLst>
          </p:cNvPr>
          <p:cNvSpPr>
            <a:spLocks noGrp="1"/>
          </p:cNvSpPr>
          <p:nvPr>
            <p:ph type="dt" sz="half" idx="10"/>
          </p:nvPr>
        </p:nvSpPr>
        <p:spPr>
          <a:xfrm>
            <a:off x="8610600" y="6356350"/>
            <a:ext cx="2743200" cy="365125"/>
          </a:xfrm>
        </p:spPr>
        <p:txBody>
          <a:bodyPr/>
          <a:lstStyle/>
          <a:p>
            <a:fld id="{D8C37C35-A928-4D7B-9A31-8E0A1BD36DBA}" type="datetimeFigureOut">
              <a:rPr lang="en-GB" smtClean="0"/>
              <a:t>18/01/2024</a:t>
            </a:fld>
            <a:endParaRPr lang="en-GB"/>
          </a:p>
        </p:txBody>
      </p:sp>
      <p:sp>
        <p:nvSpPr>
          <p:cNvPr id="5" name="Footer Placeholder 4">
            <a:extLst>
              <a:ext uri="{FF2B5EF4-FFF2-40B4-BE49-F238E27FC236}">
                <a16:creationId xmlns:a16="http://schemas.microsoft.com/office/drawing/2014/main" id="{2205CEA0-2392-4895-A4ED-550C4281E32B}"/>
              </a:ext>
            </a:extLst>
          </p:cNvPr>
          <p:cNvSpPr>
            <a:spLocks noGrp="1"/>
          </p:cNvSpPr>
          <p:nvPr>
            <p:ph type="ftr" sz="quarter" idx="11"/>
          </p:nvPr>
        </p:nvSpPr>
        <p:spPr/>
        <p:txBody>
          <a:bodyPr/>
          <a:lstStyle/>
          <a:p>
            <a:endParaRPr lang="en-GB"/>
          </a:p>
        </p:txBody>
      </p:sp>
      <p:sp>
        <p:nvSpPr>
          <p:cNvPr id="11" name="Rectangle 10">
            <a:extLst>
              <a:ext uri="{FF2B5EF4-FFF2-40B4-BE49-F238E27FC236}">
                <a16:creationId xmlns:a16="http://schemas.microsoft.com/office/drawing/2014/main" id="{2EB5E6E0-3B33-4A8B-BA09-4EF8A33D2F9C}"/>
              </a:ext>
            </a:extLst>
          </p:cNvPr>
          <p:cNvSpPr/>
          <p:nvPr userDrawn="1"/>
        </p:nvSpPr>
        <p:spPr>
          <a:xfrm>
            <a:off x="158620" y="177282"/>
            <a:ext cx="11877870" cy="6544193"/>
          </a:xfrm>
          <a:prstGeom prst="rect">
            <a:avLst/>
          </a:prstGeom>
          <a:noFill/>
          <a:ln w="38100">
            <a:solidFill>
              <a:srgbClr val="A9A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D4BEA0F-1C8F-C213-1B0E-77DDC0958628}"/>
              </a:ext>
            </a:extLst>
          </p:cNvPr>
          <p:cNvGrpSpPr/>
          <p:nvPr userDrawn="1"/>
        </p:nvGrpSpPr>
        <p:grpSpPr>
          <a:xfrm>
            <a:off x="3304672" y="6317215"/>
            <a:ext cx="5582653" cy="381840"/>
            <a:chOff x="3304672" y="6317215"/>
            <a:chExt cx="5582653" cy="381840"/>
          </a:xfrm>
        </p:grpSpPr>
        <p:sp>
          <p:nvSpPr>
            <p:cNvPr id="7" name="Rectangle 6">
              <a:extLst>
                <a:ext uri="{FF2B5EF4-FFF2-40B4-BE49-F238E27FC236}">
                  <a16:creationId xmlns:a16="http://schemas.microsoft.com/office/drawing/2014/main" id="{CC35C58F-757C-8EEF-3E2A-DA203D977A96}"/>
                </a:ext>
              </a:extLst>
            </p:cNvPr>
            <p:cNvSpPr/>
            <p:nvPr userDrawn="1"/>
          </p:nvSpPr>
          <p:spPr>
            <a:xfrm>
              <a:off x="3304672" y="6317215"/>
              <a:ext cx="5582653" cy="3651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862550F-8AD5-80FA-A401-8097EF2EBA0E}"/>
                </a:ext>
              </a:extLst>
            </p:cNvPr>
            <p:cNvSpPr txBox="1"/>
            <p:nvPr userDrawn="1"/>
          </p:nvSpPr>
          <p:spPr>
            <a:xfrm>
              <a:off x="4700956" y="6329723"/>
              <a:ext cx="3123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Effort • Responsibility • Respect</a:t>
              </a:r>
              <a:endParaRPr lang="en-GB"/>
            </a:p>
          </p:txBody>
        </p:sp>
      </p:grpSp>
      <p:pic>
        <p:nvPicPr>
          <p:cNvPr id="14" name="Picture 13" descr="A logo for a company&#10;&#10;Description automatically generated">
            <a:extLst>
              <a:ext uri="{FF2B5EF4-FFF2-40B4-BE49-F238E27FC236}">
                <a16:creationId xmlns:a16="http://schemas.microsoft.com/office/drawing/2014/main" id="{B5D6C6DB-6BAF-4FCA-631F-6EF75B87A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22" y="5612431"/>
            <a:ext cx="2541650" cy="1013106"/>
          </a:xfrm>
          <a:prstGeom prst="rect">
            <a:avLst/>
          </a:prstGeom>
        </p:spPr>
      </p:pic>
    </p:spTree>
    <p:extLst>
      <p:ext uri="{BB962C8B-B14F-4D97-AF65-F5344CB8AC3E}">
        <p14:creationId xmlns:p14="http://schemas.microsoft.com/office/powerpoint/2010/main" val="10207803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A logo for a company&#10;&#10;Description automatically generated">
            <a:extLst>
              <a:ext uri="{FF2B5EF4-FFF2-40B4-BE49-F238E27FC236}">
                <a16:creationId xmlns:a16="http://schemas.microsoft.com/office/drawing/2014/main" id="{89360BB8-B237-C8CD-510E-D01950DB671B}"/>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65925"/>
          <a:stretch/>
        </p:blipFill>
        <p:spPr>
          <a:xfrm>
            <a:off x="7340415" y="327490"/>
            <a:ext cx="5582652" cy="6530510"/>
          </a:xfrm>
          <a:prstGeom prst="rect">
            <a:avLst/>
          </a:prstGeom>
        </p:spPr>
      </p:pic>
      <p:sp>
        <p:nvSpPr>
          <p:cNvPr id="2" name="Title 1">
            <a:extLst>
              <a:ext uri="{FF2B5EF4-FFF2-40B4-BE49-F238E27FC236}">
                <a16:creationId xmlns:a16="http://schemas.microsoft.com/office/drawing/2014/main" id="{721E9EA4-D74E-451E-AA36-F6608820E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0136C-CEA0-4081-9A16-7599DFFAF494}"/>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23FC9D-B273-4331-B177-A12C5AB2D5D0}"/>
              </a:ext>
            </a:extLst>
          </p:cNvPr>
          <p:cNvSpPr>
            <a:spLocks noGrp="1"/>
          </p:cNvSpPr>
          <p:nvPr>
            <p:ph type="dt" sz="half" idx="10"/>
          </p:nvPr>
        </p:nvSpPr>
        <p:spPr/>
        <p:txBody>
          <a:bodyPr/>
          <a:lstStyle/>
          <a:p>
            <a:fld id="{D8C37C35-A928-4D7B-9A31-8E0A1BD36DBA}" type="datetimeFigureOut">
              <a:rPr lang="en-GB" smtClean="0"/>
              <a:t>18/01/2024</a:t>
            </a:fld>
            <a:endParaRPr lang="en-GB"/>
          </a:p>
        </p:txBody>
      </p:sp>
      <p:sp>
        <p:nvSpPr>
          <p:cNvPr id="6" name="Footer Placeholder 5">
            <a:extLst>
              <a:ext uri="{FF2B5EF4-FFF2-40B4-BE49-F238E27FC236}">
                <a16:creationId xmlns:a16="http://schemas.microsoft.com/office/drawing/2014/main" id="{FBB92FDC-3E24-41E3-96DD-61B35FFA9C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9F881A-9E75-4B82-A674-DD507313FD91}"/>
              </a:ext>
            </a:extLst>
          </p:cNvPr>
          <p:cNvSpPr>
            <a:spLocks noGrp="1"/>
          </p:cNvSpPr>
          <p:nvPr>
            <p:ph type="sldNum" sz="quarter" idx="12"/>
          </p:nvPr>
        </p:nvSpPr>
        <p:spPr/>
        <p:txBody>
          <a:bodyPr/>
          <a:lstStyle/>
          <a:p>
            <a:fld id="{AB0883DA-A41C-46F4-AA9E-62224F34FA0E}" type="slidenum">
              <a:rPr lang="en-GB" smtClean="0"/>
              <a:t>‹#›</a:t>
            </a:fld>
            <a:endParaRPr lang="en-GB"/>
          </a:p>
        </p:txBody>
      </p:sp>
      <p:sp>
        <p:nvSpPr>
          <p:cNvPr id="9" name="TextBox 8">
            <a:extLst>
              <a:ext uri="{FF2B5EF4-FFF2-40B4-BE49-F238E27FC236}">
                <a16:creationId xmlns:a16="http://schemas.microsoft.com/office/drawing/2014/main" id="{BECB3132-C01E-4669-8FED-AE32E993917F}"/>
              </a:ext>
            </a:extLst>
          </p:cNvPr>
          <p:cNvSpPr txBox="1"/>
          <p:nvPr userDrawn="1"/>
        </p:nvSpPr>
        <p:spPr>
          <a:xfrm>
            <a:off x="3581400" y="6308209"/>
            <a:ext cx="48294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Ambition • Opportunity • Character • Community</a:t>
            </a:r>
            <a:endParaRPr lang="en-GB"/>
          </a:p>
        </p:txBody>
      </p:sp>
      <p:grpSp>
        <p:nvGrpSpPr>
          <p:cNvPr id="4" name="Group 3">
            <a:extLst>
              <a:ext uri="{FF2B5EF4-FFF2-40B4-BE49-F238E27FC236}">
                <a16:creationId xmlns:a16="http://schemas.microsoft.com/office/drawing/2014/main" id="{EDE95030-80D4-315B-21A1-5C55BE6BC94D}"/>
              </a:ext>
            </a:extLst>
          </p:cNvPr>
          <p:cNvGrpSpPr/>
          <p:nvPr userDrawn="1"/>
        </p:nvGrpSpPr>
        <p:grpSpPr>
          <a:xfrm>
            <a:off x="3304672" y="6317215"/>
            <a:ext cx="5582653" cy="381840"/>
            <a:chOff x="3304672" y="6317215"/>
            <a:chExt cx="5582653" cy="381840"/>
          </a:xfrm>
        </p:grpSpPr>
        <p:sp>
          <p:nvSpPr>
            <p:cNvPr id="10" name="Rectangle 9">
              <a:extLst>
                <a:ext uri="{FF2B5EF4-FFF2-40B4-BE49-F238E27FC236}">
                  <a16:creationId xmlns:a16="http://schemas.microsoft.com/office/drawing/2014/main" id="{EA71F61E-A45B-A0EC-EEBB-F23200547623}"/>
                </a:ext>
              </a:extLst>
            </p:cNvPr>
            <p:cNvSpPr/>
            <p:nvPr userDrawn="1"/>
          </p:nvSpPr>
          <p:spPr>
            <a:xfrm>
              <a:off x="3304672" y="6317215"/>
              <a:ext cx="5582653" cy="3651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D787499-179B-FE8E-9D65-35D7653386A5}"/>
                </a:ext>
              </a:extLst>
            </p:cNvPr>
            <p:cNvSpPr txBox="1"/>
            <p:nvPr userDrawn="1"/>
          </p:nvSpPr>
          <p:spPr>
            <a:xfrm>
              <a:off x="4700956" y="6329723"/>
              <a:ext cx="3123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Effort • Responsibility • Respect</a:t>
              </a:r>
              <a:endParaRPr lang="en-GB"/>
            </a:p>
          </p:txBody>
        </p:sp>
      </p:grpSp>
      <p:pic>
        <p:nvPicPr>
          <p:cNvPr id="12" name="Picture 11" descr="A logo for a company&#10;&#10;Description automatically generated">
            <a:extLst>
              <a:ext uri="{FF2B5EF4-FFF2-40B4-BE49-F238E27FC236}">
                <a16:creationId xmlns:a16="http://schemas.microsoft.com/office/drawing/2014/main" id="{277EC211-5CBB-049F-622F-3C0A0AB82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22" y="5612431"/>
            <a:ext cx="2541650" cy="1013106"/>
          </a:xfrm>
          <a:prstGeom prst="rect">
            <a:avLst/>
          </a:prstGeom>
        </p:spPr>
      </p:pic>
    </p:spTree>
    <p:extLst>
      <p:ext uri="{BB962C8B-B14F-4D97-AF65-F5344CB8AC3E}">
        <p14:creationId xmlns:p14="http://schemas.microsoft.com/office/powerpoint/2010/main" val="4628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F3B33B-5EE3-4F19-B3A7-8D18546D5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D86FE7-526D-4532-9ED3-BB6D598C0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68DC5E-77C2-4F69-B41B-DCDCD80B4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37C35-A928-4D7B-9A31-8E0A1BD36DBA}" type="datetimeFigureOut">
              <a:rPr lang="en-GB" smtClean="0"/>
              <a:t>18/01/2024</a:t>
            </a:fld>
            <a:endParaRPr lang="en-GB"/>
          </a:p>
        </p:txBody>
      </p:sp>
      <p:sp>
        <p:nvSpPr>
          <p:cNvPr id="5" name="Footer Placeholder 4">
            <a:extLst>
              <a:ext uri="{FF2B5EF4-FFF2-40B4-BE49-F238E27FC236}">
                <a16:creationId xmlns:a16="http://schemas.microsoft.com/office/drawing/2014/main" id="{FB86C88C-B232-42B2-801A-0F0FA02D3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DFDECF-F384-4E55-86E5-B74E85D0F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883DA-A41C-46F4-AA9E-62224F34FA0E}" type="slidenum">
              <a:rPr lang="en-GB" smtClean="0"/>
              <a:t>‹#›</a:t>
            </a:fld>
            <a:endParaRPr lang="en-GB"/>
          </a:p>
        </p:txBody>
      </p:sp>
      <p:sp>
        <p:nvSpPr>
          <p:cNvPr id="7" name="Rectangle 6">
            <a:extLst>
              <a:ext uri="{FF2B5EF4-FFF2-40B4-BE49-F238E27FC236}">
                <a16:creationId xmlns:a16="http://schemas.microsoft.com/office/drawing/2014/main" id="{2A78523D-D878-4CEB-8598-534504CB5348}"/>
              </a:ext>
            </a:extLst>
          </p:cNvPr>
          <p:cNvSpPr/>
          <p:nvPr userDrawn="1"/>
        </p:nvSpPr>
        <p:spPr>
          <a:xfrm>
            <a:off x="158620" y="177282"/>
            <a:ext cx="11877870" cy="6544193"/>
          </a:xfrm>
          <a:prstGeom prst="rect">
            <a:avLst/>
          </a:prstGeom>
          <a:noFill/>
          <a:ln w="38100">
            <a:solidFill>
              <a:srgbClr val="A9A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930572B4-4E80-ABFA-F068-1583C510B8A5}"/>
              </a:ext>
            </a:extLst>
          </p:cNvPr>
          <p:cNvGrpSpPr/>
          <p:nvPr userDrawn="1"/>
        </p:nvGrpSpPr>
        <p:grpSpPr>
          <a:xfrm>
            <a:off x="3304672" y="6317215"/>
            <a:ext cx="5582653" cy="381840"/>
            <a:chOff x="3304672" y="6317215"/>
            <a:chExt cx="5582653" cy="381840"/>
          </a:xfrm>
        </p:grpSpPr>
        <p:sp>
          <p:nvSpPr>
            <p:cNvPr id="10" name="Rectangle 9">
              <a:extLst>
                <a:ext uri="{FF2B5EF4-FFF2-40B4-BE49-F238E27FC236}">
                  <a16:creationId xmlns:a16="http://schemas.microsoft.com/office/drawing/2014/main" id="{0CD8F370-2B94-B5EA-0F61-39F474109E55}"/>
                </a:ext>
              </a:extLst>
            </p:cNvPr>
            <p:cNvSpPr/>
            <p:nvPr userDrawn="1"/>
          </p:nvSpPr>
          <p:spPr>
            <a:xfrm>
              <a:off x="3304672" y="6317215"/>
              <a:ext cx="5582653" cy="3651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0F5557B-2858-1E08-E1EA-B2F34B96F42E}"/>
                </a:ext>
              </a:extLst>
            </p:cNvPr>
            <p:cNvSpPr txBox="1"/>
            <p:nvPr userDrawn="1"/>
          </p:nvSpPr>
          <p:spPr>
            <a:xfrm>
              <a:off x="4700956" y="6329723"/>
              <a:ext cx="3123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800" b="0" i="1" u="none"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rPr>
                <a:t>Effort • Responsibility • Respect</a:t>
              </a:r>
              <a:endParaRPr lang="en-GB"/>
            </a:p>
          </p:txBody>
        </p:sp>
      </p:grpSp>
    </p:spTree>
    <p:extLst>
      <p:ext uri="{BB962C8B-B14F-4D97-AF65-F5344CB8AC3E}">
        <p14:creationId xmlns:p14="http://schemas.microsoft.com/office/powerpoint/2010/main" val="2922381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customXml" Target="../ink/ink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558D-F34A-3453-980A-07EFB070141D}"/>
              </a:ext>
            </a:extLst>
          </p:cNvPr>
          <p:cNvSpPr>
            <a:spLocks noGrp="1"/>
          </p:cNvSpPr>
          <p:nvPr>
            <p:ph type="ctrTitle"/>
          </p:nvPr>
        </p:nvSpPr>
        <p:spPr/>
        <p:txBody>
          <a:bodyPr/>
          <a:lstStyle/>
          <a:p>
            <a:r>
              <a:rPr lang="en-GB" dirty="0"/>
              <a:t>YEAR 6 SATS </a:t>
            </a:r>
          </a:p>
        </p:txBody>
      </p:sp>
      <p:sp>
        <p:nvSpPr>
          <p:cNvPr id="3" name="Subtitle 2">
            <a:extLst>
              <a:ext uri="{FF2B5EF4-FFF2-40B4-BE49-F238E27FC236}">
                <a16:creationId xmlns:a16="http://schemas.microsoft.com/office/drawing/2014/main" id="{F8FD4BF9-6A55-6F3D-5778-B4D68BBE807F}"/>
              </a:ext>
            </a:extLst>
          </p:cNvPr>
          <p:cNvSpPr>
            <a:spLocks noGrp="1"/>
          </p:cNvSpPr>
          <p:nvPr>
            <p:ph type="subTitle" idx="1"/>
          </p:nvPr>
        </p:nvSpPr>
        <p:spPr/>
        <p:txBody>
          <a:bodyPr/>
          <a:lstStyle/>
          <a:p>
            <a:r>
              <a:rPr lang="en-GB" dirty="0"/>
              <a:t>Supporting parents on the road to success</a:t>
            </a:r>
          </a:p>
        </p:txBody>
      </p:sp>
    </p:spTree>
    <p:extLst>
      <p:ext uri="{BB962C8B-B14F-4D97-AF65-F5344CB8AC3E}">
        <p14:creationId xmlns:p14="http://schemas.microsoft.com/office/powerpoint/2010/main" val="3511035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2CD3-5861-2AAA-4701-DF03DC58E0E5}"/>
              </a:ext>
            </a:extLst>
          </p:cNvPr>
          <p:cNvSpPr>
            <a:spLocks noGrp="1"/>
          </p:cNvSpPr>
          <p:nvPr>
            <p:ph type="title"/>
          </p:nvPr>
        </p:nvSpPr>
        <p:spPr/>
        <p:txBody>
          <a:bodyPr/>
          <a:lstStyle/>
          <a:p>
            <a:r>
              <a:rPr lang="en-US" dirty="0"/>
              <a:t>Grammar, Punctuation and Spelling (Paper 1)</a:t>
            </a:r>
          </a:p>
        </p:txBody>
      </p:sp>
      <p:pic>
        <p:nvPicPr>
          <p:cNvPr id="5" name="Content Placeholder 4" descr="A close-up of a message&#10;&#10;Description automatically generated">
            <a:extLst>
              <a:ext uri="{FF2B5EF4-FFF2-40B4-BE49-F238E27FC236}">
                <a16:creationId xmlns:a16="http://schemas.microsoft.com/office/drawing/2014/main" id="{D1CCFB0B-F620-BA7C-2A28-18C1A4522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604" y="1752598"/>
            <a:ext cx="7162800" cy="1905000"/>
          </a:xfrm>
        </p:spPr>
      </p:pic>
      <p:pic>
        <p:nvPicPr>
          <p:cNvPr id="7" name="Picture 6" descr="A close up of text&#10;&#10;Description automatically generated">
            <a:extLst>
              <a:ext uri="{FF2B5EF4-FFF2-40B4-BE49-F238E27FC236}">
                <a16:creationId xmlns:a16="http://schemas.microsoft.com/office/drawing/2014/main" id="{FFF88D40-8713-9D14-5A53-974B02E07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2" y="4410635"/>
            <a:ext cx="9094703" cy="1507678"/>
          </a:xfrm>
          <a:prstGeom prst="rect">
            <a:avLst/>
          </a:prstGeom>
        </p:spPr>
      </p:pic>
      <p:pic>
        <p:nvPicPr>
          <p:cNvPr id="9" name="Picture 8" descr="A screenshot of a test&#10;&#10;Description automatically generated">
            <a:extLst>
              <a:ext uri="{FF2B5EF4-FFF2-40B4-BE49-F238E27FC236}">
                <a16:creationId xmlns:a16="http://schemas.microsoft.com/office/drawing/2014/main" id="{ACDD1667-0DF6-97D7-E84A-4712A7756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059" y="1584737"/>
            <a:ext cx="4093693" cy="2639563"/>
          </a:xfrm>
          <a:prstGeom prst="rect">
            <a:avLst/>
          </a:prstGeom>
        </p:spPr>
      </p:pic>
    </p:spTree>
    <p:extLst>
      <p:ext uri="{BB962C8B-B14F-4D97-AF65-F5344CB8AC3E}">
        <p14:creationId xmlns:p14="http://schemas.microsoft.com/office/powerpoint/2010/main" val="219881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8CD1-D1A5-52EB-9494-31F76A971052}"/>
              </a:ext>
            </a:extLst>
          </p:cNvPr>
          <p:cNvSpPr>
            <a:spLocks noGrp="1"/>
          </p:cNvSpPr>
          <p:nvPr>
            <p:ph type="title"/>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A7AD417B-3D4E-E60F-D624-839C7F3F4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254" y="2312894"/>
            <a:ext cx="10080230" cy="2650405"/>
          </a:xfrm>
          <a:prstGeom prst="rect">
            <a:avLst/>
          </a:prstGeom>
        </p:spPr>
      </p:pic>
    </p:spTree>
    <p:extLst>
      <p:ext uri="{BB962C8B-B14F-4D97-AF65-F5344CB8AC3E}">
        <p14:creationId xmlns:p14="http://schemas.microsoft.com/office/powerpoint/2010/main" val="3403718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103E-3E83-08E6-20E6-6900EC844625}"/>
              </a:ext>
            </a:extLst>
          </p:cNvPr>
          <p:cNvSpPr>
            <a:spLocks noGrp="1"/>
          </p:cNvSpPr>
          <p:nvPr>
            <p:ph type="title"/>
          </p:nvPr>
        </p:nvSpPr>
        <p:spPr/>
        <p:txBody>
          <a:bodyPr/>
          <a:lstStyle/>
          <a:p>
            <a:r>
              <a:rPr lang="en-US" b="1" dirty="0"/>
              <a:t>Further examples</a:t>
            </a:r>
          </a:p>
        </p:txBody>
      </p:sp>
      <p:pic>
        <p:nvPicPr>
          <p:cNvPr id="4" name="Content Placeholder 3">
            <a:extLst>
              <a:ext uri="{FF2B5EF4-FFF2-40B4-BE49-F238E27FC236}">
                <a16:creationId xmlns:a16="http://schemas.microsoft.com/office/drawing/2014/main" id="{3B973CAD-CFCE-8381-6245-EE489DFF90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206" y="1746977"/>
            <a:ext cx="6371026" cy="377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4">
            <a:extLst>
              <a:ext uri="{FF2B5EF4-FFF2-40B4-BE49-F238E27FC236}">
                <a16:creationId xmlns:a16="http://schemas.microsoft.com/office/drawing/2014/main" id="{0089767C-E08D-6B7E-D202-806C91A408B8}"/>
              </a:ext>
            </a:extLst>
          </p:cNvPr>
          <p:cNvPicPr>
            <a:picLocks noChangeAspect="1"/>
          </p:cNvPicPr>
          <p:nvPr/>
        </p:nvPicPr>
        <p:blipFill>
          <a:blip r:embed="rId3"/>
          <a:stretch>
            <a:fillRect/>
          </a:stretch>
        </p:blipFill>
        <p:spPr>
          <a:xfrm>
            <a:off x="5895716" y="1746977"/>
            <a:ext cx="6175233" cy="2645289"/>
          </a:xfrm>
          <a:prstGeom prst="rect">
            <a:avLst/>
          </a:prstGeom>
        </p:spPr>
      </p:pic>
    </p:spTree>
    <p:extLst>
      <p:ext uri="{BB962C8B-B14F-4D97-AF65-F5344CB8AC3E}">
        <p14:creationId xmlns:p14="http://schemas.microsoft.com/office/powerpoint/2010/main" val="335755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963B-2447-FD9C-915C-2EC9853569A0}"/>
              </a:ext>
            </a:extLst>
          </p:cNvPr>
          <p:cNvSpPr>
            <a:spLocks noGrp="1"/>
          </p:cNvSpPr>
          <p:nvPr>
            <p:ph type="title"/>
          </p:nvPr>
        </p:nvSpPr>
        <p:spPr/>
        <p:txBody>
          <a:bodyPr/>
          <a:lstStyle/>
          <a:p>
            <a:r>
              <a:rPr lang="en-US" sz="5400" b="1" dirty="0"/>
              <a:t>Spelling</a:t>
            </a:r>
            <a:endParaRPr lang="en-US" b="1" dirty="0"/>
          </a:p>
        </p:txBody>
      </p:sp>
      <p:pic>
        <p:nvPicPr>
          <p:cNvPr id="4" name="Picture 7">
            <a:extLst>
              <a:ext uri="{FF2B5EF4-FFF2-40B4-BE49-F238E27FC236}">
                <a16:creationId xmlns:a16="http://schemas.microsoft.com/office/drawing/2014/main" id="{C6A20FA4-D3AA-4B8E-66C4-14B1BEB536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8376" y="780678"/>
            <a:ext cx="5043154" cy="50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a:extLst>
              <a:ext uri="{FF2B5EF4-FFF2-40B4-BE49-F238E27FC236}">
                <a16:creationId xmlns:a16="http://schemas.microsoft.com/office/drawing/2014/main" id="{064C2D78-A4C1-C240-5F6B-29E2FE4ECB7B}"/>
              </a:ext>
            </a:extLst>
          </p:cNvPr>
          <p:cNvSpPr txBox="1"/>
          <p:nvPr/>
        </p:nvSpPr>
        <p:spPr>
          <a:xfrm>
            <a:off x="1264024" y="1869141"/>
            <a:ext cx="4719917" cy="1477328"/>
          </a:xfrm>
          <a:prstGeom prst="rect">
            <a:avLst/>
          </a:prstGeom>
          <a:noFill/>
        </p:spPr>
        <p:txBody>
          <a:bodyPr wrap="square" rtlCol="0">
            <a:spAutoFit/>
          </a:bodyPr>
          <a:lstStyle/>
          <a:p>
            <a:r>
              <a:rPr lang="en-US" dirty="0"/>
              <a:t>20 words</a:t>
            </a:r>
          </a:p>
          <a:p>
            <a:endParaRPr lang="en-US" dirty="0"/>
          </a:p>
          <a:p>
            <a:r>
              <a:rPr lang="en-US" dirty="0"/>
              <a:t>Approximately 15 minutes</a:t>
            </a:r>
          </a:p>
          <a:p>
            <a:endParaRPr lang="en-US" dirty="0"/>
          </a:p>
          <a:p>
            <a:r>
              <a:rPr lang="en-US" dirty="0"/>
              <a:t>No set time</a:t>
            </a:r>
          </a:p>
        </p:txBody>
      </p:sp>
    </p:spTree>
    <p:extLst>
      <p:ext uri="{BB962C8B-B14F-4D97-AF65-F5344CB8AC3E}">
        <p14:creationId xmlns:p14="http://schemas.microsoft.com/office/powerpoint/2010/main" val="2010989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170E-43F7-8295-1665-709A514571AA}"/>
              </a:ext>
            </a:extLst>
          </p:cNvPr>
          <p:cNvSpPr>
            <a:spLocks noGrp="1"/>
          </p:cNvSpPr>
          <p:nvPr>
            <p:ph type="title"/>
          </p:nvPr>
        </p:nvSpPr>
        <p:spPr/>
        <p:txBody>
          <a:bodyPr>
            <a:normAutofit/>
          </a:bodyPr>
          <a:lstStyle/>
          <a:p>
            <a:r>
              <a:rPr lang="en-US" sz="6000" b="1" dirty="0"/>
              <a:t>How the test is run</a:t>
            </a:r>
          </a:p>
        </p:txBody>
      </p:sp>
      <p:pic>
        <p:nvPicPr>
          <p:cNvPr id="8" name="Content Placeholder 7" descr="A screenshot of a computer script&#10;&#10;Description automatically generated">
            <a:extLst>
              <a:ext uri="{FF2B5EF4-FFF2-40B4-BE49-F238E27FC236}">
                <a16:creationId xmlns:a16="http://schemas.microsoft.com/office/drawing/2014/main" id="{06D95B2B-3CFC-84B6-01B3-60CB23094E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5186"/>
          <a:stretch/>
        </p:blipFill>
        <p:spPr>
          <a:xfrm>
            <a:off x="7126941" y="2326341"/>
            <a:ext cx="4828402" cy="3401372"/>
          </a:xfrm>
        </p:spPr>
      </p:pic>
      <p:pic>
        <p:nvPicPr>
          <p:cNvPr id="10" name="Picture 9" descr="A spelling paper with text&#10;&#10;Description automatically generated">
            <a:extLst>
              <a:ext uri="{FF2B5EF4-FFF2-40B4-BE49-F238E27FC236}">
                <a16:creationId xmlns:a16="http://schemas.microsoft.com/office/drawing/2014/main" id="{29C5036E-1355-D8EA-671D-AE695364F331}"/>
              </a:ext>
            </a:extLst>
          </p:cNvPr>
          <p:cNvPicPr>
            <a:picLocks noChangeAspect="1"/>
          </p:cNvPicPr>
          <p:nvPr/>
        </p:nvPicPr>
        <p:blipFill rotWithShape="1">
          <a:blip r:embed="rId3">
            <a:extLst>
              <a:ext uri="{28A0092B-C50C-407E-A947-70E740481C1C}">
                <a14:useLocalDpi xmlns:a14="http://schemas.microsoft.com/office/drawing/2010/main" val="0"/>
              </a:ext>
            </a:extLst>
          </a:blip>
          <a:srcRect t="21631" r="811"/>
          <a:stretch/>
        </p:blipFill>
        <p:spPr>
          <a:xfrm>
            <a:off x="500903" y="2474258"/>
            <a:ext cx="6626038" cy="2637491"/>
          </a:xfrm>
          <a:prstGeom prst="rect">
            <a:avLst/>
          </a:prstGeom>
        </p:spPr>
      </p:pic>
    </p:spTree>
    <p:extLst>
      <p:ext uri="{BB962C8B-B14F-4D97-AF65-F5344CB8AC3E}">
        <p14:creationId xmlns:p14="http://schemas.microsoft.com/office/powerpoint/2010/main" val="51545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9536-76F5-6646-E556-375B1C410087}"/>
              </a:ext>
            </a:extLst>
          </p:cNvPr>
          <p:cNvSpPr>
            <a:spLocks noGrp="1"/>
          </p:cNvSpPr>
          <p:nvPr>
            <p:ph type="title"/>
          </p:nvPr>
        </p:nvSpPr>
        <p:spPr/>
        <p:txBody>
          <a:bodyPr/>
          <a:lstStyle/>
          <a:p>
            <a:r>
              <a:rPr lang="en-US" b="1" dirty="0"/>
              <a:t>Reading</a:t>
            </a:r>
          </a:p>
        </p:txBody>
      </p:sp>
      <p:sp>
        <p:nvSpPr>
          <p:cNvPr id="3" name="Content Placeholder 2">
            <a:extLst>
              <a:ext uri="{FF2B5EF4-FFF2-40B4-BE49-F238E27FC236}">
                <a16:creationId xmlns:a16="http://schemas.microsoft.com/office/drawing/2014/main" id="{280C2B15-37BD-A48E-CE81-FBC207DE597B}"/>
              </a:ext>
            </a:extLst>
          </p:cNvPr>
          <p:cNvSpPr>
            <a:spLocks noGrp="1"/>
          </p:cNvSpPr>
          <p:nvPr>
            <p:ph idx="1"/>
          </p:nvPr>
        </p:nvSpPr>
        <p:spPr/>
        <p:txBody>
          <a:bodyPr/>
          <a:lstStyle/>
          <a:p>
            <a:r>
              <a:rPr lang="en-GB" sz="2400" dirty="0">
                <a:effectLst/>
                <a:latin typeface="ArialMT"/>
              </a:rPr>
              <a:t>There is one reading test that lasts for </a:t>
            </a:r>
            <a:r>
              <a:rPr lang="en-GB" sz="2400" dirty="0">
                <a:solidFill>
                  <a:srgbClr val="263391"/>
                </a:solidFill>
                <a:effectLst/>
                <a:latin typeface="ArialMT"/>
              </a:rPr>
              <a:t>60 minutes</a:t>
            </a:r>
            <a:r>
              <a:rPr lang="en-GB" sz="2400" dirty="0">
                <a:effectLst/>
                <a:latin typeface="ArialMT"/>
              </a:rPr>
              <a:t>.</a:t>
            </a:r>
          </a:p>
          <a:p>
            <a:r>
              <a:rPr lang="en-GB" sz="2400" dirty="0">
                <a:effectLst/>
                <a:latin typeface="ArialMT"/>
              </a:rPr>
              <a:t>The test is designed to measure if the children’s comprehension of age-appropriate reading material meets the national standard. </a:t>
            </a:r>
          </a:p>
          <a:p>
            <a:r>
              <a:rPr lang="en-GB" sz="2400" dirty="0">
                <a:effectLst/>
                <a:latin typeface="ArialMT"/>
              </a:rPr>
              <a:t>There are three different set texts for children to read. These could be any combination of </a:t>
            </a:r>
            <a:r>
              <a:rPr lang="en-GB" sz="2400" dirty="0">
                <a:solidFill>
                  <a:srgbClr val="263391"/>
                </a:solidFill>
                <a:effectLst/>
                <a:latin typeface="ArialMT"/>
              </a:rPr>
              <a:t>non-fiction, fiction and/ or poetry</a:t>
            </a:r>
            <a:r>
              <a:rPr lang="en-GB" sz="2400" dirty="0">
                <a:effectLst/>
                <a:latin typeface="ArialMT"/>
              </a:rPr>
              <a:t>. </a:t>
            </a:r>
          </a:p>
          <a:p>
            <a:r>
              <a:rPr lang="en-GB" sz="2400" dirty="0">
                <a:effectLst/>
                <a:latin typeface="ArialMT"/>
              </a:rPr>
              <a:t>To be successful children need to read </a:t>
            </a:r>
            <a:r>
              <a:rPr lang="en-GB" sz="2400" b="1" dirty="0">
                <a:effectLst/>
                <a:latin typeface="ArialMT"/>
              </a:rPr>
              <a:t>accurately</a:t>
            </a:r>
            <a:r>
              <a:rPr lang="en-GB" sz="2400" dirty="0">
                <a:effectLst/>
                <a:latin typeface="ArialMT"/>
              </a:rPr>
              <a:t> at </a:t>
            </a:r>
            <a:r>
              <a:rPr lang="en-GB" sz="2400" b="1" dirty="0">
                <a:effectLst/>
                <a:latin typeface="ArialMT"/>
              </a:rPr>
              <a:t>speed</a:t>
            </a:r>
          </a:p>
          <a:p>
            <a:r>
              <a:rPr lang="en-GB" sz="2400" b="1" dirty="0">
                <a:latin typeface="ArialMT"/>
              </a:rPr>
              <a:t>90 words per minute</a:t>
            </a:r>
            <a:endParaRPr lang="en-GB" sz="2400" b="1" dirty="0">
              <a:effectLst/>
            </a:endParaRPr>
          </a:p>
          <a:p>
            <a:pPr marL="0" indent="0">
              <a:buNone/>
            </a:pPr>
            <a:endParaRPr lang="en-US" dirty="0"/>
          </a:p>
        </p:txBody>
      </p:sp>
    </p:spTree>
    <p:extLst>
      <p:ext uri="{BB962C8B-B14F-4D97-AF65-F5344CB8AC3E}">
        <p14:creationId xmlns:p14="http://schemas.microsoft.com/office/powerpoint/2010/main" val="3723682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4F6CD7-787B-D651-59F7-1CFD64E2693E}"/>
              </a:ext>
            </a:extLst>
          </p:cNvPr>
          <p:cNvPicPr>
            <a:picLocks noChangeAspect="1"/>
          </p:cNvPicPr>
          <p:nvPr/>
        </p:nvPicPr>
        <p:blipFill>
          <a:blip r:embed="rId2"/>
          <a:stretch>
            <a:fillRect/>
          </a:stretch>
        </p:blipFill>
        <p:spPr>
          <a:xfrm>
            <a:off x="6620768" y="684654"/>
            <a:ext cx="4965532" cy="1395680"/>
          </a:xfrm>
          <a:prstGeom prst="rect">
            <a:avLst/>
          </a:prstGeom>
        </p:spPr>
      </p:pic>
      <p:pic>
        <p:nvPicPr>
          <p:cNvPr id="5" name="Picture 4">
            <a:extLst>
              <a:ext uri="{FF2B5EF4-FFF2-40B4-BE49-F238E27FC236}">
                <a16:creationId xmlns:a16="http://schemas.microsoft.com/office/drawing/2014/main" id="{E7CF4FF2-FE5E-72ED-DA14-A8879CC813B2}"/>
              </a:ext>
            </a:extLst>
          </p:cNvPr>
          <p:cNvPicPr>
            <a:picLocks noChangeAspect="1"/>
          </p:cNvPicPr>
          <p:nvPr/>
        </p:nvPicPr>
        <p:blipFill>
          <a:blip r:embed="rId3"/>
          <a:stretch>
            <a:fillRect/>
          </a:stretch>
        </p:blipFill>
        <p:spPr>
          <a:xfrm>
            <a:off x="6768098" y="2386665"/>
            <a:ext cx="4818202" cy="3703133"/>
          </a:xfrm>
          <a:prstGeom prst="rect">
            <a:avLst/>
          </a:prstGeom>
        </p:spPr>
      </p:pic>
      <p:pic>
        <p:nvPicPr>
          <p:cNvPr id="6" name="Picture 7">
            <a:extLst>
              <a:ext uri="{FF2B5EF4-FFF2-40B4-BE49-F238E27FC236}">
                <a16:creationId xmlns:a16="http://schemas.microsoft.com/office/drawing/2014/main" id="{5CA0F9E5-CFF8-78EE-7C6F-65E7C73FE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18" y="2712129"/>
            <a:ext cx="5465869" cy="327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a:extLst>
              <a:ext uri="{FF2B5EF4-FFF2-40B4-BE49-F238E27FC236}">
                <a16:creationId xmlns:a16="http://schemas.microsoft.com/office/drawing/2014/main" id="{83D60E4E-25B4-CB28-1DE6-3DECA5DF6D3F}"/>
              </a:ext>
            </a:extLst>
          </p:cNvPr>
          <p:cNvPicPr>
            <a:picLocks noChangeAspect="1"/>
          </p:cNvPicPr>
          <p:nvPr/>
        </p:nvPicPr>
        <p:blipFill>
          <a:blip r:embed="rId5"/>
          <a:stretch>
            <a:fillRect/>
          </a:stretch>
        </p:blipFill>
        <p:spPr>
          <a:xfrm>
            <a:off x="440079" y="830211"/>
            <a:ext cx="5331850" cy="1250123"/>
          </a:xfrm>
          <a:prstGeom prst="rect">
            <a:avLst/>
          </a:prstGeom>
        </p:spPr>
      </p:pic>
    </p:spTree>
    <p:extLst>
      <p:ext uri="{BB962C8B-B14F-4D97-AF65-F5344CB8AC3E}">
        <p14:creationId xmlns:p14="http://schemas.microsoft.com/office/powerpoint/2010/main" val="3909156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749F-140A-9A6E-C965-1BAD7EFFA65F}"/>
              </a:ext>
            </a:extLst>
          </p:cNvPr>
          <p:cNvSpPr>
            <a:spLocks noGrp="1"/>
          </p:cNvSpPr>
          <p:nvPr>
            <p:ph type="title"/>
          </p:nvPr>
        </p:nvSpPr>
        <p:spPr/>
        <p:txBody>
          <a:bodyPr/>
          <a:lstStyle/>
          <a:p>
            <a:r>
              <a:rPr lang="en-US" b="1" dirty="0"/>
              <a:t>A range of answer styles</a:t>
            </a:r>
          </a:p>
        </p:txBody>
      </p:sp>
      <p:pic>
        <p:nvPicPr>
          <p:cNvPr id="5" name="Content Placeholder 4" descr="A screenshot of a computer&#10;&#10;Description automatically generated">
            <a:extLst>
              <a:ext uri="{FF2B5EF4-FFF2-40B4-BE49-F238E27FC236}">
                <a16:creationId xmlns:a16="http://schemas.microsoft.com/office/drawing/2014/main" id="{B1E34EB3-C384-2756-D2E3-EF98FA50E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2325"/>
            <a:ext cx="10515600" cy="3917938"/>
          </a:xfrm>
        </p:spPr>
      </p:pic>
    </p:spTree>
    <p:extLst>
      <p:ext uri="{BB962C8B-B14F-4D97-AF65-F5344CB8AC3E}">
        <p14:creationId xmlns:p14="http://schemas.microsoft.com/office/powerpoint/2010/main" val="869882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up of a questionnaire&#10;&#10;Description automatically generated">
            <a:extLst>
              <a:ext uri="{FF2B5EF4-FFF2-40B4-BE49-F238E27FC236}">
                <a16:creationId xmlns:a16="http://schemas.microsoft.com/office/drawing/2014/main" id="{A5929D4B-5AE8-8126-9A60-E7861B8AAF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11564"/>
            <a:ext cx="10905066" cy="4034872"/>
          </a:xfrm>
          <a:prstGeom prst="rect">
            <a:avLst/>
          </a:prstGeom>
        </p:spPr>
      </p:pic>
    </p:spTree>
    <p:extLst>
      <p:ext uri="{BB962C8B-B14F-4D97-AF65-F5344CB8AC3E}">
        <p14:creationId xmlns:p14="http://schemas.microsoft.com/office/powerpoint/2010/main" val="2524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aper&#10;&#10;Description automatically generated">
            <a:extLst>
              <a:ext uri="{FF2B5EF4-FFF2-40B4-BE49-F238E27FC236}">
                <a16:creationId xmlns:a16="http://schemas.microsoft.com/office/drawing/2014/main" id="{E594324E-ECF2-9F64-AD98-013E17FAEC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196" y="643467"/>
            <a:ext cx="10817607" cy="5571066"/>
          </a:xfrm>
          <a:prstGeom prst="rect">
            <a:avLst/>
          </a:prstGeom>
        </p:spPr>
      </p:pic>
    </p:spTree>
    <p:extLst>
      <p:ext uri="{BB962C8B-B14F-4D97-AF65-F5344CB8AC3E}">
        <p14:creationId xmlns:p14="http://schemas.microsoft.com/office/powerpoint/2010/main" val="2375700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6DEB-1124-CEC4-27EF-72FC4D5584C3}"/>
              </a:ext>
            </a:extLst>
          </p:cNvPr>
          <p:cNvSpPr>
            <a:spLocks noGrp="1"/>
          </p:cNvSpPr>
          <p:nvPr>
            <p:ph type="title"/>
          </p:nvPr>
        </p:nvSpPr>
        <p:spPr/>
        <p:txBody>
          <a:bodyPr>
            <a:normAutofit/>
          </a:bodyPr>
          <a:lstStyle/>
          <a:p>
            <a:r>
              <a:rPr lang="en-US" sz="6600" b="1" dirty="0"/>
              <a:t>What are SATS?</a:t>
            </a:r>
          </a:p>
        </p:txBody>
      </p:sp>
      <p:sp>
        <p:nvSpPr>
          <p:cNvPr id="3" name="Content Placeholder 2">
            <a:extLst>
              <a:ext uri="{FF2B5EF4-FFF2-40B4-BE49-F238E27FC236}">
                <a16:creationId xmlns:a16="http://schemas.microsoft.com/office/drawing/2014/main" id="{48D13653-B18E-CE79-EDFB-4CA3740422B0}"/>
              </a:ext>
            </a:extLst>
          </p:cNvPr>
          <p:cNvSpPr>
            <a:spLocks noGrp="1"/>
          </p:cNvSpPr>
          <p:nvPr>
            <p:ph idx="1"/>
          </p:nvPr>
        </p:nvSpPr>
        <p:spPr/>
        <p:txBody>
          <a:bodyPr/>
          <a:lstStyle/>
          <a:p>
            <a:r>
              <a:rPr lang="en-US" dirty="0"/>
              <a:t>Standardized Assessment Tests</a:t>
            </a:r>
          </a:p>
          <a:p>
            <a:r>
              <a:rPr lang="en-US" dirty="0"/>
              <a:t>All Primary Children in Year 6 </a:t>
            </a:r>
            <a:r>
              <a:rPr lang="en-US" b="1" dirty="0"/>
              <a:t>must</a:t>
            </a:r>
            <a:r>
              <a:rPr lang="en-US" dirty="0"/>
              <a:t> sit them</a:t>
            </a:r>
          </a:p>
          <a:p>
            <a:endParaRPr lang="en-US" dirty="0"/>
          </a:p>
          <a:p>
            <a:endParaRPr lang="en-US" dirty="0"/>
          </a:p>
        </p:txBody>
      </p:sp>
    </p:spTree>
    <p:extLst>
      <p:ext uri="{BB962C8B-B14F-4D97-AF65-F5344CB8AC3E}">
        <p14:creationId xmlns:p14="http://schemas.microsoft.com/office/powerpoint/2010/main" val="3087073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D160-4CE8-98B1-9C6C-6B6995B2AC7A}"/>
              </a:ext>
            </a:extLst>
          </p:cNvPr>
          <p:cNvSpPr>
            <a:spLocks noGrp="1"/>
          </p:cNvSpPr>
          <p:nvPr>
            <p:ph type="title"/>
          </p:nvPr>
        </p:nvSpPr>
        <p:spPr/>
        <p:txBody>
          <a:bodyPr/>
          <a:lstStyle/>
          <a:p>
            <a:r>
              <a:rPr lang="en-US" b="1" dirty="0"/>
              <a:t>Top tips</a:t>
            </a:r>
          </a:p>
        </p:txBody>
      </p:sp>
      <p:sp>
        <p:nvSpPr>
          <p:cNvPr id="3" name="Content Placeholder 2">
            <a:extLst>
              <a:ext uri="{FF2B5EF4-FFF2-40B4-BE49-F238E27FC236}">
                <a16:creationId xmlns:a16="http://schemas.microsoft.com/office/drawing/2014/main" id="{201105C9-EA29-6F66-246F-7D51D466ED7F}"/>
              </a:ext>
            </a:extLst>
          </p:cNvPr>
          <p:cNvSpPr>
            <a:spLocks noGrp="1"/>
          </p:cNvSpPr>
          <p:nvPr>
            <p:ph idx="1"/>
          </p:nvPr>
        </p:nvSpPr>
        <p:spPr/>
        <p:txBody>
          <a:bodyPr/>
          <a:lstStyle/>
          <a:p>
            <a:r>
              <a:rPr lang="en-GB" sz="1800" dirty="0">
                <a:solidFill>
                  <a:schemeClr val="bg2">
                    <a:lumMod val="75000"/>
                  </a:schemeClr>
                </a:solidFill>
                <a:effectLst/>
                <a:latin typeface="ArialMT"/>
              </a:rPr>
              <a:t>In the 2022 Reading SATs paper </a:t>
            </a:r>
            <a:endParaRPr lang="en-GB" dirty="0">
              <a:solidFill>
                <a:schemeClr val="bg2">
                  <a:lumMod val="75000"/>
                </a:schemeClr>
              </a:solidFill>
              <a:effectLst/>
            </a:endParaRPr>
          </a:p>
          <a:p>
            <a:pPr>
              <a:buFont typeface="Arial" panose="020B0604020202020204" pitchFamily="34" charset="0"/>
              <a:buChar char="•"/>
            </a:pPr>
            <a:r>
              <a:rPr lang="en-GB" sz="1800" b="1" dirty="0">
                <a:solidFill>
                  <a:srgbClr val="FF0000"/>
                </a:solidFill>
                <a:effectLst/>
                <a:latin typeface="ArialMT"/>
              </a:rPr>
              <a:t>10%</a:t>
            </a:r>
            <a:r>
              <a:rPr lang="en-GB" sz="1800" dirty="0">
                <a:solidFill>
                  <a:schemeClr val="bg2">
                    <a:lumMod val="75000"/>
                  </a:schemeClr>
                </a:solidFill>
                <a:effectLst/>
                <a:latin typeface="ArialMT"/>
              </a:rPr>
              <a:t> of marks could be gained from answering questions involving giving and explaining the meaning of words in context; </a:t>
            </a:r>
            <a:endParaRPr lang="en-GB" dirty="0">
              <a:solidFill>
                <a:schemeClr val="bg2">
                  <a:lumMod val="75000"/>
                </a:schemeClr>
              </a:solidFill>
              <a:effectLst/>
            </a:endParaRPr>
          </a:p>
          <a:p>
            <a:pPr>
              <a:buFont typeface="Arial" panose="020B0604020202020204" pitchFamily="34" charset="0"/>
              <a:buChar char="•"/>
            </a:pPr>
            <a:r>
              <a:rPr lang="en-GB" sz="1800" b="1" dirty="0">
                <a:solidFill>
                  <a:srgbClr val="FF0000"/>
                </a:solidFill>
                <a:effectLst/>
                <a:latin typeface="ArialMT"/>
              </a:rPr>
              <a:t>38% </a:t>
            </a:r>
            <a:r>
              <a:rPr lang="en-GB" sz="1800" dirty="0">
                <a:solidFill>
                  <a:schemeClr val="bg2">
                    <a:lumMod val="75000"/>
                  </a:schemeClr>
                </a:solidFill>
                <a:effectLst/>
                <a:latin typeface="ArialMT"/>
              </a:rPr>
              <a:t>of marks could be gained from answering questions involving retrieving and recording information or identifying key details from a text; </a:t>
            </a:r>
            <a:endParaRPr lang="en-GB" dirty="0">
              <a:solidFill>
                <a:schemeClr val="bg2">
                  <a:lumMod val="75000"/>
                </a:schemeClr>
              </a:solidFill>
              <a:effectLst/>
            </a:endParaRPr>
          </a:p>
          <a:p>
            <a:pPr>
              <a:buFont typeface="Arial" panose="020B0604020202020204" pitchFamily="34" charset="0"/>
              <a:buChar char="•"/>
            </a:pPr>
            <a:r>
              <a:rPr lang="en-GB" sz="1800" b="1" dirty="0">
                <a:solidFill>
                  <a:srgbClr val="FF0000"/>
                </a:solidFill>
                <a:effectLst/>
                <a:latin typeface="ArialMT"/>
              </a:rPr>
              <a:t>44% </a:t>
            </a:r>
            <a:r>
              <a:rPr lang="en-GB" sz="1800" dirty="0">
                <a:solidFill>
                  <a:schemeClr val="bg2">
                    <a:lumMod val="75000"/>
                  </a:schemeClr>
                </a:solidFill>
                <a:effectLst/>
                <a:latin typeface="ArialMT"/>
              </a:rPr>
              <a:t>of marks could be gained from answering questions involving making inferences from a text and justifying inferences with text evidence. </a:t>
            </a:r>
            <a:endParaRPr lang="en-GB" dirty="0">
              <a:solidFill>
                <a:schemeClr val="bg2">
                  <a:lumMod val="75000"/>
                </a:schemeClr>
              </a:solidFill>
              <a:effectLst/>
            </a:endParaRPr>
          </a:p>
          <a:p>
            <a:pPr>
              <a:buFont typeface="Arial" panose="020B0604020202020204" pitchFamily="34" charset="0"/>
              <a:buChar char="•"/>
            </a:pPr>
            <a:r>
              <a:rPr lang="en-GB" sz="1800" dirty="0">
                <a:solidFill>
                  <a:schemeClr val="bg2">
                    <a:lumMod val="75000"/>
                  </a:schemeClr>
                </a:solidFill>
                <a:effectLst/>
                <a:latin typeface="ArialMT"/>
              </a:rPr>
              <a:t>When reading with your child at home try focusing on these types of questions. </a:t>
            </a:r>
            <a:endParaRPr lang="en-GB" dirty="0">
              <a:solidFill>
                <a:schemeClr val="bg2">
                  <a:lumMod val="75000"/>
                </a:schemeClr>
              </a:solidFill>
              <a:effectLst/>
            </a:endParaRPr>
          </a:p>
          <a:p>
            <a:endParaRPr lang="en-US" dirty="0"/>
          </a:p>
        </p:txBody>
      </p:sp>
    </p:spTree>
    <p:extLst>
      <p:ext uri="{BB962C8B-B14F-4D97-AF65-F5344CB8AC3E}">
        <p14:creationId xmlns:p14="http://schemas.microsoft.com/office/powerpoint/2010/main" val="335580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F283-651B-6524-7506-A9AA02CCF9E6}"/>
              </a:ext>
            </a:extLst>
          </p:cNvPr>
          <p:cNvSpPr>
            <a:spLocks noGrp="1"/>
          </p:cNvSpPr>
          <p:nvPr>
            <p:ph type="title"/>
          </p:nvPr>
        </p:nvSpPr>
        <p:spPr/>
        <p:txBody>
          <a:bodyPr/>
          <a:lstStyle/>
          <a:p>
            <a:r>
              <a:rPr lang="en-US" sz="6000" b="1" dirty="0" err="1"/>
              <a:t>Maths</a:t>
            </a:r>
            <a:endParaRPr lang="en-US" b="1" dirty="0"/>
          </a:p>
        </p:txBody>
      </p:sp>
      <p:sp>
        <p:nvSpPr>
          <p:cNvPr id="3" name="Content Placeholder 2">
            <a:extLst>
              <a:ext uri="{FF2B5EF4-FFF2-40B4-BE49-F238E27FC236}">
                <a16:creationId xmlns:a16="http://schemas.microsoft.com/office/drawing/2014/main" id="{D511F06B-4559-FDCB-7FB2-D11C830AABE8}"/>
              </a:ext>
            </a:extLst>
          </p:cNvPr>
          <p:cNvSpPr>
            <a:spLocks noGrp="1"/>
          </p:cNvSpPr>
          <p:nvPr>
            <p:ph idx="1"/>
          </p:nvPr>
        </p:nvSpPr>
        <p:spPr/>
        <p:txBody>
          <a:bodyPr/>
          <a:lstStyle/>
          <a:p>
            <a:r>
              <a:rPr lang="en-US" dirty="0"/>
              <a:t>3 papers</a:t>
            </a:r>
          </a:p>
          <a:p>
            <a:r>
              <a:rPr lang="en-US" dirty="0"/>
              <a:t>15</a:t>
            </a:r>
            <a:r>
              <a:rPr lang="en-US" baseline="30000" dirty="0"/>
              <a:t>th</a:t>
            </a:r>
            <a:r>
              <a:rPr lang="en-US" dirty="0"/>
              <a:t> May – Arithmetic (30 minutes) </a:t>
            </a:r>
          </a:p>
          <a:p>
            <a:r>
              <a:rPr lang="en-US" dirty="0"/>
              <a:t>15</a:t>
            </a:r>
            <a:r>
              <a:rPr lang="en-US" baseline="30000" dirty="0"/>
              <a:t>th</a:t>
            </a:r>
            <a:r>
              <a:rPr lang="en-US" dirty="0"/>
              <a:t> May - Reasoning (40 minutes)</a:t>
            </a:r>
          </a:p>
          <a:p>
            <a:r>
              <a:rPr lang="en-US" dirty="0"/>
              <a:t>16</a:t>
            </a:r>
            <a:r>
              <a:rPr lang="en-US" baseline="30000" dirty="0"/>
              <a:t>th</a:t>
            </a:r>
            <a:r>
              <a:rPr lang="en-US" dirty="0"/>
              <a:t> May – Reasoning (40 minutes)</a:t>
            </a:r>
          </a:p>
        </p:txBody>
      </p:sp>
    </p:spTree>
    <p:extLst>
      <p:ext uri="{BB962C8B-B14F-4D97-AF65-F5344CB8AC3E}">
        <p14:creationId xmlns:p14="http://schemas.microsoft.com/office/powerpoint/2010/main" val="7511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4B55-4226-60F1-BBE1-7FC7377D34D3}"/>
              </a:ext>
            </a:extLst>
          </p:cNvPr>
          <p:cNvSpPr>
            <a:spLocks noGrp="1"/>
          </p:cNvSpPr>
          <p:nvPr>
            <p:ph type="title"/>
          </p:nvPr>
        </p:nvSpPr>
        <p:spPr/>
        <p:txBody>
          <a:bodyPr>
            <a:normAutofit/>
          </a:bodyPr>
          <a:lstStyle/>
          <a:p>
            <a:r>
              <a:rPr lang="en-US" sz="6000" b="1" dirty="0"/>
              <a:t>Arithmetic – 30 minutes</a:t>
            </a:r>
          </a:p>
        </p:txBody>
      </p:sp>
      <p:sp>
        <p:nvSpPr>
          <p:cNvPr id="3" name="Content Placeholder 2">
            <a:extLst>
              <a:ext uri="{FF2B5EF4-FFF2-40B4-BE49-F238E27FC236}">
                <a16:creationId xmlns:a16="http://schemas.microsoft.com/office/drawing/2014/main" id="{A9A185F9-4F8A-825C-849A-E74DD95E0F6B}"/>
              </a:ext>
            </a:extLst>
          </p:cNvPr>
          <p:cNvSpPr>
            <a:spLocks noGrp="1"/>
          </p:cNvSpPr>
          <p:nvPr>
            <p:ph idx="1"/>
          </p:nvPr>
        </p:nvSpPr>
        <p:spPr/>
        <p:txBody>
          <a:bodyPr/>
          <a:lstStyle/>
          <a:p>
            <a:r>
              <a:rPr lang="en-US" dirty="0"/>
              <a:t>40 marks</a:t>
            </a:r>
          </a:p>
          <a:p>
            <a:r>
              <a:rPr lang="en-US" dirty="0"/>
              <a:t>Addition</a:t>
            </a:r>
          </a:p>
          <a:p>
            <a:r>
              <a:rPr lang="en-US" dirty="0"/>
              <a:t>Subtraction</a:t>
            </a:r>
          </a:p>
          <a:p>
            <a:r>
              <a:rPr lang="en-US" dirty="0"/>
              <a:t>Multiplication</a:t>
            </a:r>
          </a:p>
          <a:p>
            <a:r>
              <a:rPr lang="en-US" dirty="0"/>
              <a:t>Division</a:t>
            </a:r>
          </a:p>
          <a:p>
            <a:r>
              <a:rPr lang="en-US" dirty="0"/>
              <a:t>Order of operations – BIDMAS</a:t>
            </a:r>
          </a:p>
          <a:p>
            <a:r>
              <a:rPr lang="en-US" dirty="0"/>
              <a:t>Percentages of amounts</a:t>
            </a:r>
          </a:p>
          <a:p>
            <a:r>
              <a:rPr lang="en-US" dirty="0"/>
              <a:t>Calculating with fractions</a:t>
            </a:r>
          </a:p>
        </p:txBody>
      </p:sp>
    </p:spTree>
    <p:extLst>
      <p:ext uri="{BB962C8B-B14F-4D97-AF65-F5344CB8AC3E}">
        <p14:creationId xmlns:p14="http://schemas.microsoft.com/office/powerpoint/2010/main" val="983852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7DC0-8B67-18E0-0D42-3603A1E2E1C4}"/>
              </a:ext>
            </a:extLst>
          </p:cNvPr>
          <p:cNvSpPr>
            <a:spLocks noGrp="1"/>
          </p:cNvSpPr>
          <p:nvPr>
            <p:ph type="title"/>
          </p:nvPr>
        </p:nvSpPr>
        <p:spPr/>
        <p:txBody>
          <a:bodyPr/>
          <a:lstStyle/>
          <a:p>
            <a:r>
              <a:rPr lang="en-US" b="1" dirty="0"/>
              <a:t>Example 1 mark questions</a:t>
            </a:r>
          </a:p>
        </p:txBody>
      </p:sp>
      <p:pic>
        <p:nvPicPr>
          <p:cNvPr id="9" name="Content Placeholder 8" descr="A screenshot of a graph&#10;&#10;Description automatically generated">
            <a:extLst>
              <a:ext uri="{FF2B5EF4-FFF2-40B4-BE49-F238E27FC236}">
                <a16:creationId xmlns:a16="http://schemas.microsoft.com/office/drawing/2014/main" id="{345FA244-BF84-708E-5E80-E621EFA135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827" y="1612507"/>
            <a:ext cx="4964815" cy="2085434"/>
          </a:xfrm>
        </p:spPr>
      </p:pic>
      <p:pic>
        <p:nvPicPr>
          <p:cNvPr id="11" name="Picture 10" descr="A screenshot of a math exercise&#10;&#10;Description automatically generated">
            <a:extLst>
              <a:ext uri="{FF2B5EF4-FFF2-40B4-BE49-F238E27FC236}">
                <a16:creationId xmlns:a16="http://schemas.microsoft.com/office/drawing/2014/main" id="{2775311B-9643-8D1C-7819-A5F0B09A1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669" y="1612507"/>
            <a:ext cx="5445599" cy="2085434"/>
          </a:xfrm>
          <a:prstGeom prst="rect">
            <a:avLst/>
          </a:prstGeom>
        </p:spPr>
      </p:pic>
      <p:pic>
        <p:nvPicPr>
          <p:cNvPr id="13" name="Picture 12" descr="A screenshot of a math test&#10;&#10;Description automatically generated">
            <a:extLst>
              <a:ext uri="{FF2B5EF4-FFF2-40B4-BE49-F238E27FC236}">
                <a16:creationId xmlns:a16="http://schemas.microsoft.com/office/drawing/2014/main" id="{EC6778A1-DFF7-97F9-31A0-337B99DE8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17" y="3936180"/>
            <a:ext cx="5069726" cy="2249467"/>
          </a:xfrm>
          <a:prstGeom prst="rect">
            <a:avLst/>
          </a:prstGeom>
        </p:spPr>
      </p:pic>
      <p:pic>
        <p:nvPicPr>
          <p:cNvPr id="15" name="Picture 14" descr="A graphing a number&#10;&#10;Description automatically generated with medium confidence">
            <a:extLst>
              <a:ext uri="{FF2B5EF4-FFF2-40B4-BE49-F238E27FC236}">
                <a16:creationId xmlns:a16="http://schemas.microsoft.com/office/drawing/2014/main" id="{EEB35CCC-D5C9-3D01-36A2-B49AB50C8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669" y="3936180"/>
            <a:ext cx="5444864" cy="2249467"/>
          </a:xfrm>
          <a:prstGeom prst="rect">
            <a:avLst/>
          </a:prstGeom>
        </p:spPr>
      </p:pic>
    </p:spTree>
    <p:extLst>
      <p:ext uri="{BB962C8B-B14F-4D97-AF65-F5344CB8AC3E}">
        <p14:creationId xmlns:p14="http://schemas.microsoft.com/office/powerpoint/2010/main" val="277630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C59C-1A83-821A-3AC1-EEF8924074EB}"/>
              </a:ext>
            </a:extLst>
          </p:cNvPr>
          <p:cNvSpPr>
            <a:spLocks noGrp="1"/>
          </p:cNvSpPr>
          <p:nvPr>
            <p:ph type="title"/>
          </p:nvPr>
        </p:nvSpPr>
        <p:spPr/>
        <p:txBody>
          <a:bodyPr/>
          <a:lstStyle/>
          <a:p>
            <a:r>
              <a:rPr lang="en-US" b="1" dirty="0"/>
              <a:t>Example 2 mark questions</a:t>
            </a:r>
          </a:p>
        </p:txBody>
      </p:sp>
      <p:pic>
        <p:nvPicPr>
          <p:cNvPr id="8" name="Content Placeholder 7" descr="A grid with a square and a rectangle&#10;&#10;Description automatically generated">
            <a:extLst>
              <a:ext uri="{FF2B5EF4-FFF2-40B4-BE49-F238E27FC236}">
                <a16:creationId xmlns:a16="http://schemas.microsoft.com/office/drawing/2014/main" id="{205E7E2E-3513-AEBB-319D-F354940525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188" y="2314809"/>
            <a:ext cx="5137088" cy="2324426"/>
          </a:xfrm>
        </p:spPr>
      </p:pic>
      <p:pic>
        <p:nvPicPr>
          <p:cNvPr id="10" name="Picture 9" descr="A close-up of a paper&#10;&#10;Description automatically generated">
            <a:extLst>
              <a:ext uri="{FF2B5EF4-FFF2-40B4-BE49-F238E27FC236}">
                <a16:creationId xmlns:a16="http://schemas.microsoft.com/office/drawing/2014/main" id="{AEA5B850-B1EA-5E75-B73C-EEDB26A93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788" y="1296138"/>
            <a:ext cx="6090024" cy="5561862"/>
          </a:xfrm>
          <a:prstGeom prst="rect">
            <a:avLst/>
          </a:prstGeom>
        </p:spPr>
      </p:pic>
    </p:spTree>
    <p:extLst>
      <p:ext uri="{BB962C8B-B14F-4D97-AF65-F5344CB8AC3E}">
        <p14:creationId xmlns:p14="http://schemas.microsoft.com/office/powerpoint/2010/main" val="263204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5AF0-F2F7-EB5B-1F79-C4D5F197641E}"/>
              </a:ext>
            </a:extLst>
          </p:cNvPr>
          <p:cNvSpPr>
            <a:spLocks noGrp="1"/>
          </p:cNvSpPr>
          <p:nvPr>
            <p:ph type="title"/>
          </p:nvPr>
        </p:nvSpPr>
        <p:spPr/>
        <p:txBody>
          <a:bodyPr>
            <a:noAutofit/>
          </a:bodyPr>
          <a:lstStyle/>
          <a:p>
            <a:r>
              <a:rPr lang="en-US" sz="4800" b="1" dirty="0"/>
              <a:t>Papers 2 &amp; 3 Reasoning – 40 minutes</a:t>
            </a:r>
          </a:p>
        </p:txBody>
      </p:sp>
      <p:sp>
        <p:nvSpPr>
          <p:cNvPr id="3" name="Content Placeholder 2">
            <a:extLst>
              <a:ext uri="{FF2B5EF4-FFF2-40B4-BE49-F238E27FC236}">
                <a16:creationId xmlns:a16="http://schemas.microsoft.com/office/drawing/2014/main" id="{8895DD53-970B-8F6F-9C78-2D4D527AF44E}"/>
              </a:ext>
            </a:extLst>
          </p:cNvPr>
          <p:cNvSpPr>
            <a:spLocks noGrp="1"/>
          </p:cNvSpPr>
          <p:nvPr>
            <p:ph idx="1"/>
          </p:nvPr>
        </p:nvSpPr>
        <p:spPr/>
        <p:txBody>
          <a:bodyPr>
            <a:normAutofit fontScale="85000" lnSpcReduction="20000"/>
          </a:bodyPr>
          <a:lstStyle/>
          <a:p>
            <a:r>
              <a:rPr lang="en-US" dirty="0"/>
              <a:t>35 marks each in 40 minutes</a:t>
            </a:r>
          </a:p>
          <a:p>
            <a:r>
              <a:rPr lang="en-US" dirty="0"/>
              <a:t>Show mathematical knowledge and skills and problem solving and reasoning</a:t>
            </a:r>
          </a:p>
          <a:p>
            <a:r>
              <a:rPr lang="en-US" dirty="0"/>
              <a:t>Key topics include:</a:t>
            </a:r>
          </a:p>
          <a:p>
            <a:pPr>
              <a:buFont typeface="Wingdings" pitchFamily="2" charset="2"/>
              <a:buChar char="ü"/>
            </a:pPr>
            <a:r>
              <a:rPr lang="en-US" dirty="0"/>
              <a:t>Number and place value</a:t>
            </a:r>
          </a:p>
          <a:p>
            <a:pPr>
              <a:buFont typeface="Wingdings" pitchFamily="2" charset="2"/>
              <a:buChar char="ü"/>
            </a:pPr>
            <a:r>
              <a:rPr lang="en-US" dirty="0"/>
              <a:t>4 operations</a:t>
            </a:r>
          </a:p>
          <a:p>
            <a:pPr>
              <a:buFont typeface="Wingdings" pitchFamily="2" charset="2"/>
              <a:buChar char="ü"/>
            </a:pPr>
            <a:r>
              <a:rPr lang="en-US" dirty="0"/>
              <a:t>Geometry</a:t>
            </a:r>
          </a:p>
          <a:p>
            <a:pPr>
              <a:buFont typeface="Wingdings" pitchFamily="2" charset="2"/>
              <a:buChar char="ü"/>
            </a:pPr>
            <a:r>
              <a:rPr lang="en-US" dirty="0"/>
              <a:t>Statistics</a:t>
            </a:r>
          </a:p>
          <a:p>
            <a:pPr>
              <a:buFont typeface="Wingdings" pitchFamily="2" charset="2"/>
              <a:buChar char="ü"/>
            </a:pPr>
            <a:r>
              <a:rPr lang="en-US" dirty="0"/>
              <a:t>Measurement</a:t>
            </a:r>
          </a:p>
          <a:p>
            <a:pPr>
              <a:buFont typeface="Wingdings" pitchFamily="2" charset="2"/>
              <a:buChar char="ü"/>
            </a:pPr>
            <a:r>
              <a:rPr lang="en-US" dirty="0"/>
              <a:t>Algebra</a:t>
            </a:r>
          </a:p>
          <a:p>
            <a:pPr>
              <a:buFont typeface="Wingdings" pitchFamily="2" charset="2"/>
              <a:buChar char="ü"/>
            </a:pPr>
            <a:r>
              <a:rPr lang="en-US" dirty="0"/>
              <a:t>Ratio and Proportion</a:t>
            </a:r>
          </a:p>
          <a:p>
            <a:pPr>
              <a:buFont typeface="Wingdings" pitchFamily="2" charset="2"/>
              <a:buChar char="ü"/>
            </a:pPr>
            <a:r>
              <a:rPr lang="en-US" dirty="0"/>
              <a:t>Fractions and decimals</a:t>
            </a:r>
          </a:p>
        </p:txBody>
      </p:sp>
    </p:spTree>
    <p:extLst>
      <p:ext uri="{BB962C8B-B14F-4D97-AF65-F5344CB8AC3E}">
        <p14:creationId xmlns:p14="http://schemas.microsoft.com/office/powerpoint/2010/main" val="2156178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dissolv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checkerboard(across)">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dissolve">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1073-A603-04CC-8655-AF273F30C424}"/>
              </a:ext>
            </a:extLst>
          </p:cNvPr>
          <p:cNvSpPr>
            <a:spLocks noGrp="1"/>
          </p:cNvSpPr>
          <p:nvPr>
            <p:ph type="title"/>
          </p:nvPr>
        </p:nvSpPr>
        <p:spPr/>
        <p:txBody>
          <a:bodyPr>
            <a:normAutofit/>
          </a:bodyPr>
          <a:lstStyle/>
          <a:p>
            <a:r>
              <a:rPr lang="en-US" sz="5400" b="1" dirty="0"/>
              <a:t>Paper 2 Reasoning</a:t>
            </a:r>
          </a:p>
        </p:txBody>
      </p:sp>
      <p:pic>
        <p:nvPicPr>
          <p:cNvPr id="5" name="Content Placeholder 4" descr="A screen shot of a computer&#10;&#10;Description automatically generated">
            <a:extLst>
              <a:ext uri="{FF2B5EF4-FFF2-40B4-BE49-F238E27FC236}">
                <a16:creationId xmlns:a16="http://schemas.microsoft.com/office/drawing/2014/main" id="{2C858C65-2295-45A9-8F47-10E287BD7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3800" y="3683000"/>
            <a:ext cx="7188200" cy="3175000"/>
          </a:xfrm>
        </p:spPr>
      </p:pic>
      <p:pic>
        <p:nvPicPr>
          <p:cNvPr id="7" name="Picture 6" descr="A screenshot of a math test&#10;&#10;Description automatically generated">
            <a:extLst>
              <a:ext uri="{FF2B5EF4-FFF2-40B4-BE49-F238E27FC236}">
                <a16:creationId xmlns:a16="http://schemas.microsoft.com/office/drawing/2014/main" id="{75BDD858-F524-0B3B-57E0-574F9866C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84" y="1479550"/>
            <a:ext cx="4653516" cy="2191338"/>
          </a:xfrm>
          <a:prstGeom prst="rect">
            <a:avLst/>
          </a:prstGeom>
        </p:spPr>
      </p:pic>
    </p:spTree>
    <p:extLst>
      <p:ext uri="{BB962C8B-B14F-4D97-AF65-F5344CB8AC3E}">
        <p14:creationId xmlns:p14="http://schemas.microsoft.com/office/powerpoint/2010/main" val="1692792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5EC4-5D28-BC1A-8CAD-B147236FF69A}"/>
              </a:ext>
            </a:extLst>
          </p:cNvPr>
          <p:cNvSpPr>
            <a:spLocks noGrp="1"/>
          </p:cNvSpPr>
          <p:nvPr>
            <p:ph type="title"/>
          </p:nvPr>
        </p:nvSpPr>
        <p:spPr/>
        <p:txBody>
          <a:bodyPr>
            <a:normAutofit/>
          </a:bodyPr>
          <a:lstStyle/>
          <a:p>
            <a:r>
              <a:rPr lang="en-US" sz="5400" b="1" dirty="0"/>
              <a:t>Paper 2 Reasoning</a:t>
            </a:r>
          </a:p>
        </p:txBody>
      </p:sp>
      <p:pic>
        <p:nvPicPr>
          <p:cNvPr id="5" name="Content Placeholder 4" descr="A screenshot of a math problem&#10;&#10;Description automatically generated">
            <a:extLst>
              <a:ext uri="{FF2B5EF4-FFF2-40B4-BE49-F238E27FC236}">
                <a16:creationId xmlns:a16="http://schemas.microsoft.com/office/drawing/2014/main" id="{0102E85E-0603-F177-4B5F-0B06E9837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234" y="1718943"/>
            <a:ext cx="4892836" cy="4811627"/>
          </a:xfrm>
        </p:spPr>
      </p:pic>
      <p:pic>
        <p:nvPicPr>
          <p:cNvPr id="7" name="Picture 6" descr="A close-up of a paper&#10;&#10;Description automatically generated">
            <a:extLst>
              <a:ext uri="{FF2B5EF4-FFF2-40B4-BE49-F238E27FC236}">
                <a16:creationId xmlns:a16="http://schemas.microsoft.com/office/drawing/2014/main" id="{6CF3C077-A175-5675-CFB1-910DCFA8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710" y="1706636"/>
            <a:ext cx="6010056" cy="3241882"/>
          </a:xfrm>
          <a:prstGeom prst="rect">
            <a:avLst/>
          </a:prstGeom>
        </p:spPr>
      </p:pic>
    </p:spTree>
    <p:extLst>
      <p:ext uri="{BB962C8B-B14F-4D97-AF65-F5344CB8AC3E}">
        <p14:creationId xmlns:p14="http://schemas.microsoft.com/office/powerpoint/2010/main" val="2599588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F0E4-FC31-B773-2B81-869BC3757225}"/>
              </a:ext>
            </a:extLst>
          </p:cNvPr>
          <p:cNvSpPr>
            <a:spLocks noGrp="1"/>
          </p:cNvSpPr>
          <p:nvPr>
            <p:ph type="title"/>
          </p:nvPr>
        </p:nvSpPr>
        <p:spPr/>
        <p:txBody>
          <a:bodyPr>
            <a:normAutofit/>
          </a:bodyPr>
          <a:lstStyle/>
          <a:p>
            <a:r>
              <a:rPr lang="en-US" sz="4800" b="1" dirty="0"/>
              <a:t>Paper 3 Reasoning</a:t>
            </a:r>
          </a:p>
        </p:txBody>
      </p:sp>
      <p:pic>
        <p:nvPicPr>
          <p:cNvPr id="8" name="Content Placeholder 7" descr="A cartoon of a child&#10;&#10;Description automatically generated">
            <a:extLst>
              <a:ext uri="{FF2B5EF4-FFF2-40B4-BE49-F238E27FC236}">
                <a16:creationId xmlns:a16="http://schemas.microsoft.com/office/drawing/2014/main" id="{88528FA8-3C11-86B0-A7F3-02B944368B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053" y="1556684"/>
            <a:ext cx="6124105" cy="4351338"/>
          </a:xfrm>
        </p:spPr>
      </p:pic>
      <p:pic>
        <p:nvPicPr>
          <p:cNvPr id="10" name="Picture 9" descr="A close-up of a math problem&#10;&#10;Description automatically generated">
            <a:extLst>
              <a:ext uri="{FF2B5EF4-FFF2-40B4-BE49-F238E27FC236}">
                <a16:creationId xmlns:a16="http://schemas.microsoft.com/office/drawing/2014/main" id="{C9EDAABC-96A0-27B0-E4F1-4353F264C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70" y="504209"/>
            <a:ext cx="5430802" cy="3570250"/>
          </a:xfrm>
          <a:prstGeom prst="rect">
            <a:avLst/>
          </a:prstGeom>
        </p:spPr>
      </p:pic>
    </p:spTree>
    <p:extLst>
      <p:ext uri="{BB962C8B-B14F-4D97-AF65-F5344CB8AC3E}">
        <p14:creationId xmlns:p14="http://schemas.microsoft.com/office/powerpoint/2010/main" val="356188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5F3F-E62D-2F63-C31E-90AED83E8145}"/>
              </a:ext>
            </a:extLst>
          </p:cNvPr>
          <p:cNvSpPr>
            <a:spLocks noGrp="1"/>
          </p:cNvSpPr>
          <p:nvPr>
            <p:ph type="title"/>
          </p:nvPr>
        </p:nvSpPr>
        <p:spPr/>
        <p:txBody>
          <a:bodyPr/>
          <a:lstStyle/>
          <a:p>
            <a:r>
              <a:rPr lang="en-US" b="1" dirty="0"/>
              <a:t>Paper 3 - Reasoning</a:t>
            </a:r>
          </a:p>
        </p:txBody>
      </p:sp>
      <p:pic>
        <p:nvPicPr>
          <p:cNvPr id="8" name="Content Placeholder 7" descr="A screenshot of a graph&#10;&#10;Description automatically generated">
            <a:extLst>
              <a:ext uri="{FF2B5EF4-FFF2-40B4-BE49-F238E27FC236}">
                <a16:creationId xmlns:a16="http://schemas.microsoft.com/office/drawing/2014/main" id="{BFB457A1-DFDA-47ED-87E7-EB4868AFD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940" y="1439887"/>
            <a:ext cx="3791342" cy="4857657"/>
          </a:xfrm>
        </p:spPr>
      </p:pic>
      <p:pic>
        <p:nvPicPr>
          <p:cNvPr id="10" name="Picture 9" descr="A screenshot of a test&#10;&#10;Description automatically generated">
            <a:extLst>
              <a:ext uri="{FF2B5EF4-FFF2-40B4-BE49-F238E27FC236}">
                <a16:creationId xmlns:a16="http://schemas.microsoft.com/office/drawing/2014/main" id="{1A31347D-0E62-D798-45F4-860DD7090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435" y="381073"/>
            <a:ext cx="5499100" cy="5994400"/>
          </a:xfrm>
          <a:prstGeom prst="rect">
            <a:avLst/>
          </a:prstGeom>
        </p:spPr>
      </p:pic>
    </p:spTree>
    <p:extLst>
      <p:ext uri="{BB962C8B-B14F-4D97-AF65-F5344CB8AC3E}">
        <p14:creationId xmlns:p14="http://schemas.microsoft.com/office/powerpoint/2010/main" val="1198072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3570-382D-E1C8-0159-418191F5DFEB}"/>
              </a:ext>
            </a:extLst>
          </p:cNvPr>
          <p:cNvSpPr>
            <a:spLocks noGrp="1"/>
          </p:cNvSpPr>
          <p:nvPr>
            <p:ph type="title"/>
          </p:nvPr>
        </p:nvSpPr>
        <p:spPr/>
        <p:txBody>
          <a:bodyPr>
            <a:normAutofit/>
          </a:bodyPr>
          <a:lstStyle/>
          <a:p>
            <a:r>
              <a:rPr lang="en-US" sz="6000" b="1" dirty="0"/>
              <a:t>When?</a:t>
            </a:r>
          </a:p>
        </p:txBody>
      </p:sp>
      <p:sp>
        <p:nvSpPr>
          <p:cNvPr id="3" name="Content Placeholder 2">
            <a:extLst>
              <a:ext uri="{FF2B5EF4-FFF2-40B4-BE49-F238E27FC236}">
                <a16:creationId xmlns:a16="http://schemas.microsoft.com/office/drawing/2014/main" id="{5AA37E7F-8F3B-994D-340D-F24C2BE3BBF0}"/>
              </a:ext>
            </a:extLst>
          </p:cNvPr>
          <p:cNvSpPr>
            <a:spLocks noGrp="1"/>
          </p:cNvSpPr>
          <p:nvPr>
            <p:ph idx="1"/>
          </p:nvPr>
        </p:nvSpPr>
        <p:spPr/>
        <p:txBody>
          <a:bodyPr/>
          <a:lstStyle/>
          <a:p>
            <a:r>
              <a:rPr lang="en-US" dirty="0"/>
              <a:t>Over 4 days</a:t>
            </a:r>
          </a:p>
          <a:p>
            <a:r>
              <a:rPr lang="en-US" dirty="0"/>
              <a:t>Monday 13</a:t>
            </a:r>
            <a:r>
              <a:rPr lang="en-US" baseline="30000" dirty="0"/>
              <a:t>th</a:t>
            </a:r>
            <a:r>
              <a:rPr lang="en-US" dirty="0"/>
              <a:t> May 2023 to Thursday 16</a:t>
            </a:r>
            <a:r>
              <a:rPr lang="en-US" baseline="30000" dirty="0"/>
              <a:t>th</a:t>
            </a:r>
            <a:r>
              <a:rPr lang="en-US" dirty="0"/>
              <a:t> May 2023</a:t>
            </a:r>
          </a:p>
          <a:p>
            <a:r>
              <a:rPr lang="en-US" dirty="0"/>
              <a:t>In school under formal conditions – no communication between students</a:t>
            </a:r>
          </a:p>
        </p:txBody>
      </p:sp>
    </p:spTree>
    <p:extLst>
      <p:ext uri="{BB962C8B-B14F-4D97-AF65-F5344CB8AC3E}">
        <p14:creationId xmlns:p14="http://schemas.microsoft.com/office/powerpoint/2010/main" val="3531205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3A2B-0213-6032-C9E6-B11E05AA54B1}"/>
              </a:ext>
            </a:extLst>
          </p:cNvPr>
          <p:cNvSpPr>
            <a:spLocks noGrp="1"/>
          </p:cNvSpPr>
          <p:nvPr>
            <p:ph type="title"/>
          </p:nvPr>
        </p:nvSpPr>
        <p:spPr/>
        <p:txBody>
          <a:bodyPr>
            <a:normAutofit/>
          </a:bodyPr>
          <a:lstStyle/>
          <a:p>
            <a:r>
              <a:rPr lang="en-US" sz="5400" b="1" dirty="0"/>
              <a:t>At home</a:t>
            </a:r>
          </a:p>
        </p:txBody>
      </p:sp>
      <p:sp>
        <p:nvSpPr>
          <p:cNvPr id="3" name="Content Placeholder 2">
            <a:extLst>
              <a:ext uri="{FF2B5EF4-FFF2-40B4-BE49-F238E27FC236}">
                <a16:creationId xmlns:a16="http://schemas.microsoft.com/office/drawing/2014/main" id="{0F89D17A-3D38-99B0-E732-55CEDF93EDF1}"/>
              </a:ext>
            </a:extLst>
          </p:cNvPr>
          <p:cNvSpPr>
            <a:spLocks noGrp="1"/>
          </p:cNvSpPr>
          <p:nvPr>
            <p:ph idx="1"/>
          </p:nvPr>
        </p:nvSpPr>
        <p:spPr/>
        <p:txBody>
          <a:bodyPr/>
          <a:lstStyle/>
          <a:p>
            <a:r>
              <a:rPr lang="en-US" dirty="0"/>
              <a:t>Regular routines for homework</a:t>
            </a:r>
          </a:p>
          <a:p>
            <a:r>
              <a:rPr lang="en-US" dirty="0"/>
              <a:t>Make it fun</a:t>
            </a:r>
          </a:p>
          <a:p>
            <a:r>
              <a:rPr lang="en-US" dirty="0"/>
              <a:t>Regular reading – make it for pleasure</a:t>
            </a:r>
          </a:p>
          <a:p>
            <a:r>
              <a:rPr lang="en-US" dirty="0"/>
              <a:t>Great online learning sites</a:t>
            </a:r>
          </a:p>
        </p:txBody>
      </p:sp>
    </p:spTree>
    <p:extLst>
      <p:ext uri="{BB962C8B-B14F-4D97-AF65-F5344CB8AC3E}">
        <p14:creationId xmlns:p14="http://schemas.microsoft.com/office/powerpoint/2010/main" val="206576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ook&#10;&#10;Description automatically generated">
            <a:extLst>
              <a:ext uri="{FF2B5EF4-FFF2-40B4-BE49-F238E27FC236}">
                <a16:creationId xmlns:a16="http://schemas.microsoft.com/office/drawing/2014/main" id="{070D4CE3-E0F7-D727-D03C-33D3DD64D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188" y="1387167"/>
            <a:ext cx="4975412" cy="4761415"/>
          </a:xfrm>
          <a:prstGeom prst="rect">
            <a:avLst/>
          </a:prstGeom>
        </p:spPr>
      </p:pic>
      <p:grpSp>
        <p:nvGrpSpPr>
          <p:cNvPr id="8" name="Group 7">
            <a:extLst>
              <a:ext uri="{FF2B5EF4-FFF2-40B4-BE49-F238E27FC236}">
                <a16:creationId xmlns:a16="http://schemas.microsoft.com/office/drawing/2014/main" id="{89D09AB8-7C67-8903-55B2-B1503B94F5E3}"/>
              </a:ext>
            </a:extLst>
          </p:cNvPr>
          <p:cNvGrpSpPr/>
          <p:nvPr/>
        </p:nvGrpSpPr>
        <p:grpSpPr>
          <a:xfrm>
            <a:off x="2589247" y="1215085"/>
            <a:ext cx="5548680" cy="4867200"/>
            <a:chOff x="2589247" y="1215085"/>
            <a:chExt cx="5548680" cy="48672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AA07B8-DB01-66D4-2A24-CC44838952B9}"/>
                    </a:ext>
                  </a:extLst>
                </p14:cNvPr>
                <p14:cNvContentPartPr/>
                <p14:nvPr/>
              </p14:nvContentPartPr>
              <p14:xfrm>
                <a:off x="2589247" y="1354765"/>
                <a:ext cx="5435280" cy="4530240"/>
              </p14:xfrm>
            </p:contentPart>
          </mc:Choice>
          <mc:Fallback xmlns="">
            <p:pic>
              <p:nvPicPr>
                <p:cNvPr id="6" name="Ink 5">
                  <a:extLst>
                    <a:ext uri="{FF2B5EF4-FFF2-40B4-BE49-F238E27FC236}">
                      <a16:creationId xmlns:a16="http://schemas.microsoft.com/office/drawing/2014/main" id="{47AA07B8-DB01-66D4-2A24-CC44838952B9}"/>
                    </a:ext>
                  </a:extLst>
                </p:cNvPr>
                <p:cNvPicPr/>
                <p:nvPr/>
              </p:nvPicPr>
              <p:blipFill>
                <a:blip r:embed="rId4"/>
                <a:stretch>
                  <a:fillRect/>
                </a:stretch>
              </p:blipFill>
              <p:spPr>
                <a:xfrm>
                  <a:off x="2526607" y="1292125"/>
                  <a:ext cx="5560920" cy="4655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C8252AF-5C99-148B-EF48-D8F7B2FEE49D}"/>
                    </a:ext>
                  </a:extLst>
                </p14:cNvPr>
                <p14:cNvContentPartPr/>
                <p14:nvPr/>
              </p14:nvContentPartPr>
              <p14:xfrm>
                <a:off x="2754487" y="1215085"/>
                <a:ext cx="5383440" cy="4867200"/>
              </p14:xfrm>
            </p:contentPart>
          </mc:Choice>
          <mc:Fallback xmlns="">
            <p:pic>
              <p:nvPicPr>
                <p:cNvPr id="7" name="Ink 6">
                  <a:extLst>
                    <a:ext uri="{FF2B5EF4-FFF2-40B4-BE49-F238E27FC236}">
                      <a16:creationId xmlns:a16="http://schemas.microsoft.com/office/drawing/2014/main" id="{3C8252AF-5C99-148B-EF48-D8F7B2FEE49D}"/>
                    </a:ext>
                  </a:extLst>
                </p:cNvPr>
                <p:cNvPicPr/>
                <p:nvPr/>
              </p:nvPicPr>
              <p:blipFill>
                <a:blip r:embed="rId6"/>
                <a:stretch>
                  <a:fillRect/>
                </a:stretch>
              </p:blipFill>
              <p:spPr>
                <a:xfrm>
                  <a:off x="2691487" y="1152085"/>
                  <a:ext cx="5509080" cy="4992840"/>
                </a:xfrm>
                <a:prstGeom prst="rect">
                  <a:avLst/>
                </a:prstGeom>
              </p:spPr>
            </p:pic>
          </mc:Fallback>
        </mc:AlternateContent>
      </p:grpSp>
    </p:spTree>
    <p:extLst>
      <p:ext uri="{BB962C8B-B14F-4D97-AF65-F5344CB8AC3E}">
        <p14:creationId xmlns:p14="http://schemas.microsoft.com/office/powerpoint/2010/main" val="242780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69FB-CEDA-CA47-AE6C-4AC1F6F1BDA5}"/>
              </a:ext>
            </a:extLst>
          </p:cNvPr>
          <p:cNvSpPr>
            <a:spLocks noGrp="1"/>
          </p:cNvSpPr>
          <p:nvPr>
            <p:ph type="title"/>
          </p:nvPr>
        </p:nvSpPr>
        <p:spPr/>
        <p:txBody>
          <a:bodyPr>
            <a:normAutofit/>
          </a:bodyPr>
          <a:lstStyle/>
          <a:p>
            <a:r>
              <a:rPr lang="en-US" sz="6000" b="1" dirty="0"/>
              <a:t>SATS Ready – the basics</a:t>
            </a:r>
          </a:p>
        </p:txBody>
      </p:sp>
      <p:graphicFrame>
        <p:nvGraphicFramePr>
          <p:cNvPr id="5" name="Content Placeholder 2">
            <a:extLst>
              <a:ext uri="{FF2B5EF4-FFF2-40B4-BE49-F238E27FC236}">
                <a16:creationId xmlns:a16="http://schemas.microsoft.com/office/drawing/2014/main" id="{209855E5-2581-A877-FB15-105E50E6763A}"/>
              </a:ext>
            </a:extLst>
          </p:cNvPr>
          <p:cNvGraphicFramePr>
            <a:graphicFrameLocks noGrp="1"/>
          </p:cNvGraphicFramePr>
          <p:nvPr>
            <p:ph idx="1"/>
            <p:extLst>
              <p:ext uri="{D42A27DB-BD31-4B8C-83A1-F6EECF244321}">
                <p14:modId xmlns:p14="http://schemas.microsoft.com/office/powerpoint/2010/main" val="10969217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23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D488-E15B-E829-DD1F-59BA20C9F6FA}"/>
              </a:ext>
            </a:extLst>
          </p:cNvPr>
          <p:cNvSpPr>
            <a:spLocks noGrp="1"/>
          </p:cNvSpPr>
          <p:nvPr>
            <p:ph type="title"/>
          </p:nvPr>
        </p:nvSpPr>
        <p:spPr/>
        <p:txBody>
          <a:bodyPr>
            <a:normAutofit/>
          </a:bodyPr>
          <a:lstStyle/>
          <a:p>
            <a:r>
              <a:rPr lang="en-US" sz="6000" b="1" dirty="0"/>
              <a:t>SATS WEEK</a:t>
            </a:r>
          </a:p>
        </p:txBody>
      </p:sp>
      <p:sp>
        <p:nvSpPr>
          <p:cNvPr id="3" name="Content Placeholder 2">
            <a:extLst>
              <a:ext uri="{FF2B5EF4-FFF2-40B4-BE49-F238E27FC236}">
                <a16:creationId xmlns:a16="http://schemas.microsoft.com/office/drawing/2014/main" id="{D7F076AF-8015-6927-CB44-557655FC1129}"/>
              </a:ext>
            </a:extLst>
          </p:cNvPr>
          <p:cNvSpPr>
            <a:spLocks noGrp="1"/>
          </p:cNvSpPr>
          <p:nvPr>
            <p:ph idx="1"/>
          </p:nvPr>
        </p:nvSpPr>
        <p:spPr/>
        <p:txBody>
          <a:bodyPr/>
          <a:lstStyle/>
          <a:p>
            <a:r>
              <a:rPr lang="en-US" dirty="0"/>
              <a:t>Free breakfast from 8.15am</a:t>
            </a:r>
          </a:p>
          <a:p>
            <a:r>
              <a:rPr lang="en-US" dirty="0"/>
              <a:t>Normal school start and finish time</a:t>
            </a:r>
          </a:p>
          <a:p>
            <a:r>
              <a:rPr lang="en-US" dirty="0"/>
              <a:t>Tests in familiar places</a:t>
            </a:r>
          </a:p>
        </p:txBody>
      </p:sp>
    </p:spTree>
    <p:extLst>
      <p:ext uri="{BB962C8B-B14F-4D97-AF65-F5344CB8AC3E}">
        <p14:creationId xmlns:p14="http://schemas.microsoft.com/office/powerpoint/2010/main" val="2479921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73D4-60BB-0553-A623-5D4935A890E8}"/>
              </a:ext>
            </a:extLst>
          </p:cNvPr>
          <p:cNvSpPr>
            <a:spLocks noGrp="1"/>
          </p:cNvSpPr>
          <p:nvPr>
            <p:ph type="title"/>
          </p:nvPr>
        </p:nvSpPr>
        <p:spPr/>
        <p:txBody>
          <a:bodyPr>
            <a:normAutofit/>
          </a:bodyPr>
          <a:lstStyle/>
          <a:p>
            <a:r>
              <a:rPr lang="en-US" sz="6000" b="1" dirty="0"/>
              <a:t>The key dates</a:t>
            </a:r>
          </a:p>
        </p:txBody>
      </p:sp>
      <p:graphicFrame>
        <p:nvGraphicFramePr>
          <p:cNvPr id="4" name="Content Placeholder 3">
            <a:extLst>
              <a:ext uri="{FF2B5EF4-FFF2-40B4-BE49-F238E27FC236}">
                <a16:creationId xmlns:a16="http://schemas.microsoft.com/office/drawing/2014/main" id="{C2DC0B51-ECCE-B420-0AF8-0A854A519E59}"/>
              </a:ext>
            </a:extLst>
          </p:cNvPr>
          <p:cNvGraphicFramePr>
            <a:graphicFrameLocks noGrp="1"/>
          </p:cNvGraphicFramePr>
          <p:nvPr>
            <p:ph idx="1"/>
            <p:extLst>
              <p:ext uri="{D42A27DB-BD31-4B8C-83A1-F6EECF244321}">
                <p14:modId xmlns:p14="http://schemas.microsoft.com/office/powerpoint/2010/main" val="589047464"/>
              </p:ext>
            </p:extLst>
          </p:nvPr>
        </p:nvGraphicFramePr>
        <p:xfrm>
          <a:off x="832883" y="2057400"/>
          <a:ext cx="8768317" cy="3617260"/>
        </p:xfrm>
        <a:graphic>
          <a:graphicData uri="http://schemas.openxmlformats.org/drawingml/2006/table">
            <a:tbl>
              <a:tblPr/>
              <a:tblGrid>
                <a:gridCol w="2717141">
                  <a:extLst>
                    <a:ext uri="{9D8B030D-6E8A-4147-A177-3AD203B41FA5}">
                      <a16:colId xmlns:a16="http://schemas.microsoft.com/office/drawing/2014/main" val="825495248"/>
                    </a:ext>
                  </a:extLst>
                </a:gridCol>
                <a:gridCol w="6051176">
                  <a:extLst>
                    <a:ext uri="{9D8B030D-6E8A-4147-A177-3AD203B41FA5}">
                      <a16:colId xmlns:a16="http://schemas.microsoft.com/office/drawing/2014/main" val="919925425"/>
                    </a:ext>
                  </a:extLst>
                </a:gridCol>
              </a:tblGrid>
              <a:tr h="1253122">
                <a:tc>
                  <a:txBody>
                    <a:bodyPr/>
                    <a:lstStyle/>
                    <a:p>
                      <a:pPr fontAlgn="t"/>
                      <a:r>
                        <a:rPr lang="en-GB" dirty="0">
                          <a:effectLst/>
                        </a:rPr>
                        <a:t>Monday 13 May 2024</a:t>
                      </a:r>
                    </a:p>
                  </a:txBody>
                  <a:tcPr marR="190500" marT="95250" marB="95250">
                    <a:lnL>
                      <a:noFill/>
                    </a:lnL>
                    <a:lnR>
                      <a:noFill/>
                    </a:lnR>
                    <a:lnT>
                      <a:noFill/>
                    </a:lnT>
                    <a:lnB w="9525" cap="flat" cmpd="sng" algn="ctr">
                      <a:solidFill>
                        <a:srgbClr val="B1B4B6"/>
                      </a:solidFill>
                      <a:prstDash val="solid"/>
                      <a:round/>
                      <a:headEnd type="none" w="med" len="med"/>
                      <a:tailEnd type="none" w="med" len="med"/>
                    </a:lnB>
                  </a:tcPr>
                </a:tc>
                <a:tc>
                  <a:txBody>
                    <a:bodyPr/>
                    <a:lstStyle/>
                    <a:p>
                      <a:pPr fontAlgn="t"/>
                      <a:r>
                        <a:rPr lang="en-GB" dirty="0">
                          <a:effectLst/>
                        </a:rPr>
                        <a:t>English grammar, punctuation and spelling papers 1 and 2</a:t>
                      </a:r>
                    </a:p>
                  </a:txBody>
                  <a:tcPr marT="95250" marB="95250">
                    <a:lnL>
                      <a:noFill/>
                    </a:lnL>
                    <a:lnR>
                      <a:noFill/>
                    </a:lnR>
                    <a:lnT>
                      <a:noFill/>
                    </a:lnT>
                    <a:lnB w="9525"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2405807113"/>
                  </a:ext>
                </a:extLst>
              </a:tr>
              <a:tr h="788046">
                <a:tc>
                  <a:txBody>
                    <a:bodyPr/>
                    <a:lstStyle/>
                    <a:p>
                      <a:pPr fontAlgn="t"/>
                      <a:r>
                        <a:rPr lang="en-GB">
                          <a:effectLst/>
                        </a:rPr>
                        <a:t>Tuesday 14 May 2024</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tc>
                  <a:txBody>
                    <a:bodyPr/>
                    <a:lstStyle/>
                    <a:p>
                      <a:pPr fontAlgn="t"/>
                      <a:r>
                        <a:rPr lang="en-GB" dirty="0">
                          <a:effectLst/>
                        </a:rPr>
                        <a:t>English reading – 60 minutes</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2874385300"/>
                  </a:ext>
                </a:extLst>
              </a:tr>
              <a:tr h="788046">
                <a:tc>
                  <a:txBody>
                    <a:bodyPr/>
                    <a:lstStyle/>
                    <a:p>
                      <a:pPr fontAlgn="t"/>
                      <a:r>
                        <a:rPr lang="en-GB">
                          <a:effectLst/>
                        </a:rPr>
                        <a:t>Wednesday 15 May 2024</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tc>
                  <a:txBody>
                    <a:bodyPr/>
                    <a:lstStyle/>
                    <a:p>
                      <a:pPr fontAlgn="t"/>
                      <a:r>
                        <a:rPr lang="en-GB" dirty="0">
                          <a:effectLst/>
                        </a:rPr>
                        <a:t>Mathematics papers 1  - Arithmetic. - 30 minutes</a:t>
                      </a:r>
                    </a:p>
                    <a:p>
                      <a:pPr fontAlgn="t"/>
                      <a:r>
                        <a:rPr lang="en-GB" dirty="0">
                          <a:effectLst/>
                        </a:rPr>
                        <a:t>Mathematics paper 2.  - Reasoning. - 40 minutes</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538649748"/>
                  </a:ext>
                </a:extLst>
              </a:tr>
              <a:tr h="788046">
                <a:tc>
                  <a:txBody>
                    <a:bodyPr/>
                    <a:lstStyle/>
                    <a:p>
                      <a:pPr fontAlgn="t"/>
                      <a:r>
                        <a:rPr lang="en-GB">
                          <a:effectLst/>
                        </a:rPr>
                        <a:t>Thursday 16 May 2024</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tc>
                  <a:txBody>
                    <a:bodyPr/>
                    <a:lstStyle/>
                    <a:p>
                      <a:pPr fontAlgn="t"/>
                      <a:r>
                        <a:rPr lang="en-GB" dirty="0">
                          <a:effectLst/>
                        </a:rPr>
                        <a:t>Mathematics paper 3 – Reasoning – 40 minutes</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tcPr>
                </a:tc>
                <a:extLst>
                  <a:ext uri="{0D108BD9-81ED-4DB2-BD59-A6C34878D82A}">
                    <a16:rowId xmlns:a16="http://schemas.microsoft.com/office/drawing/2014/main" val="3520393412"/>
                  </a:ext>
                </a:extLst>
              </a:tr>
            </a:tbl>
          </a:graphicData>
        </a:graphic>
      </p:graphicFrame>
    </p:spTree>
    <p:extLst>
      <p:ext uri="{BB962C8B-B14F-4D97-AF65-F5344CB8AC3E}">
        <p14:creationId xmlns:p14="http://schemas.microsoft.com/office/powerpoint/2010/main" val="2701564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1157-9805-E01D-793C-A40A922974CA}"/>
              </a:ext>
            </a:extLst>
          </p:cNvPr>
          <p:cNvSpPr>
            <a:spLocks noGrp="1"/>
          </p:cNvSpPr>
          <p:nvPr>
            <p:ph type="title"/>
          </p:nvPr>
        </p:nvSpPr>
        <p:spPr/>
        <p:txBody>
          <a:bodyPr>
            <a:normAutofit/>
          </a:bodyPr>
          <a:lstStyle/>
          <a:p>
            <a:r>
              <a:rPr lang="en-US" sz="6000" b="1" dirty="0"/>
              <a:t>The SATS day</a:t>
            </a:r>
          </a:p>
        </p:txBody>
      </p:sp>
      <p:sp>
        <p:nvSpPr>
          <p:cNvPr id="3" name="Content Placeholder 2">
            <a:extLst>
              <a:ext uri="{FF2B5EF4-FFF2-40B4-BE49-F238E27FC236}">
                <a16:creationId xmlns:a16="http://schemas.microsoft.com/office/drawing/2014/main" id="{3B0B96C8-38DE-D037-9171-4D725601B2DD}"/>
              </a:ext>
            </a:extLst>
          </p:cNvPr>
          <p:cNvSpPr>
            <a:spLocks noGrp="1"/>
          </p:cNvSpPr>
          <p:nvPr>
            <p:ph idx="1"/>
          </p:nvPr>
        </p:nvSpPr>
        <p:spPr/>
        <p:txBody>
          <a:bodyPr/>
          <a:lstStyle/>
          <a:p>
            <a:r>
              <a:rPr lang="en-US" dirty="0"/>
              <a:t>Breakfast from 8.15</a:t>
            </a:r>
          </a:p>
          <a:p>
            <a:r>
              <a:rPr lang="en-US" dirty="0"/>
              <a:t>8.45 – Registration</a:t>
            </a:r>
          </a:p>
          <a:p>
            <a:r>
              <a:rPr lang="en-US" dirty="0"/>
              <a:t>SATS paper</a:t>
            </a:r>
          </a:p>
          <a:p>
            <a:r>
              <a:rPr lang="en-US" dirty="0"/>
              <a:t>Extended break</a:t>
            </a:r>
          </a:p>
          <a:p>
            <a:r>
              <a:rPr lang="en-US" dirty="0"/>
              <a:t>Reduced session before lunch</a:t>
            </a:r>
          </a:p>
          <a:p>
            <a:r>
              <a:rPr lang="en-US" dirty="0"/>
              <a:t>Lunch</a:t>
            </a:r>
          </a:p>
          <a:p>
            <a:r>
              <a:rPr lang="en-US" dirty="0"/>
              <a:t>SATS revision</a:t>
            </a:r>
          </a:p>
        </p:txBody>
      </p:sp>
    </p:spTree>
    <p:extLst>
      <p:ext uri="{BB962C8B-B14F-4D97-AF65-F5344CB8AC3E}">
        <p14:creationId xmlns:p14="http://schemas.microsoft.com/office/powerpoint/2010/main" val="29441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592E-7A07-6112-A0F1-1AE2E2FF4631}"/>
              </a:ext>
            </a:extLst>
          </p:cNvPr>
          <p:cNvSpPr>
            <a:spLocks noGrp="1"/>
          </p:cNvSpPr>
          <p:nvPr>
            <p:ph type="title"/>
          </p:nvPr>
        </p:nvSpPr>
        <p:spPr/>
        <p:txBody>
          <a:bodyPr>
            <a:normAutofit/>
          </a:bodyPr>
          <a:lstStyle/>
          <a:p>
            <a:r>
              <a:rPr lang="en-US" sz="6000" b="1" dirty="0"/>
              <a:t>POST SATS </a:t>
            </a:r>
          </a:p>
        </p:txBody>
      </p:sp>
      <p:sp>
        <p:nvSpPr>
          <p:cNvPr id="3" name="Content Placeholder 2">
            <a:extLst>
              <a:ext uri="{FF2B5EF4-FFF2-40B4-BE49-F238E27FC236}">
                <a16:creationId xmlns:a16="http://schemas.microsoft.com/office/drawing/2014/main" id="{CC2F70EE-881C-B638-E77F-8656B2AB04C3}"/>
              </a:ext>
            </a:extLst>
          </p:cNvPr>
          <p:cNvSpPr>
            <a:spLocks noGrp="1"/>
          </p:cNvSpPr>
          <p:nvPr>
            <p:ph idx="1"/>
          </p:nvPr>
        </p:nvSpPr>
        <p:spPr/>
        <p:txBody>
          <a:bodyPr/>
          <a:lstStyle/>
          <a:p>
            <a:r>
              <a:rPr lang="en-US" dirty="0"/>
              <a:t>Residential visit</a:t>
            </a:r>
          </a:p>
          <a:p>
            <a:r>
              <a:rPr lang="en-US" dirty="0"/>
              <a:t>Sports Activities</a:t>
            </a:r>
          </a:p>
          <a:p>
            <a:r>
              <a:rPr lang="en-US" dirty="0"/>
              <a:t>Preparation for Secondary School</a:t>
            </a:r>
          </a:p>
          <a:p>
            <a:r>
              <a:rPr lang="en-US" dirty="0"/>
              <a:t>Focus on writing</a:t>
            </a:r>
          </a:p>
          <a:p>
            <a:r>
              <a:rPr lang="en-US" dirty="0"/>
              <a:t>End of year celebrations</a:t>
            </a:r>
          </a:p>
        </p:txBody>
      </p:sp>
    </p:spTree>
    <p:extLst>
      <p:ext uri="{BB962C8B-B14F-4D97-AF65-F5344CB8AC3E}">
        <p14:creationId xmlns:p14="http://schemas.microsoft.com/office/powerpoint/2010/main" val="414830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BE3D-FEED-7E4E-B470-D6E87CA6557F}"/>
              </a:ext>
            </a:extLst>
          </p:cNvPr>
          <p:cNvSpPr>
            <a:spLocks noGrp="1"/>
          </p:cNvSpPr>
          <p:nvPr>
            <p:ph type="title"/>
          </p:nvPr>
        </p:nvSpPr>
        <p:spPr/>
        <p:txBody>
          <a:bodyPr/>
          <a:lstStyle/>
          <a:p>
            <a:r>
              <a:rPr lang="en-US" sz="6000" b="1" dirty="0"/>
              <a:t>Remember…..</a:t>
            </a:r>
            <a:endParaRPr lang="en-US" b="1" dirty="0"/>
          </a:p>
        </p:txBody>
      </p:sp>
      <p:sp>
        <p:nvSpPr>
          <p:cNvPr id="3" name="Content Placeholder 2">
            <a:extLst>
              <a:ext uri="{FF2B5EF4-FFF2-40B4-BE49-F238E27FC236}">
                <a16:creationId xmlns:a16="http://schemas.microsoft.com/office/drawing/2014/main" id="{0C5D9D67-4DAB-FDE4-9412-EFC78CC985ED}"/>
              </a:ext>
            </a:extLst>
          </p:cNvPr>
          <p:cNvSpPr>
            <a:spLocks noGrp="1"/>
          </p:cNvSpPr>
          <p:nvPr>
            <p:ph idx="1"/>
          </p:nvPr>
        </p:nvSpPr>
        <p:spPr/>
        <p:txBody>
          <a:bodyPr/>
          <a:lstStyle/>
          <a:p>
            <a:r>
              <a:rPr lang="en-US" dirty="0"/>
              <a:t>SATS show your child’s ability in English and </a:t>
            </a:r>
            <a:r>
              <a:rPr lang="en-US" dirty="0" err="1"/>
              <a:t>Maths</a:t>
            </a:r>
            <a:r>
              <a:rPr lang="en-US" dirty="0"/>
              <a:t>, not their whole character</a:t>
            </a:r>
          </a:p>
          <a:p>
            <a:r>
              <a:rPr lang="en-US" dirty="0"/>
              <a:t>It’s 4 days</a:t>
            </a:r>
          </a:p>
          <a:p>
            <a:r>
              <a:rPr lang="en-US" dirty="0"/>
              <a:t>’All they can do is their best’</a:t>
            </a:r>
          </a:p>
        </p:txBody>
      </p:sp>
    </p:spTree>
    <p:extLst>
      <p:ext uri="{BB962C8B-B14F-4D97-AF65-F5344CB8AC3E}">
        <p14:creationId xmlns:p14="http://schemas.microsoft.com/office/powerpoint/2010/main" val="1335967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FF1E8760-ECA4-302A-0DF5-3AB726AD0778}"/>
              </a:ext>
            </a:extLst>
          </p:cNvPr>
          <p:cNvPicPr>
            <a:picLocks noChangeAspect="1"/>
          </p:cNvPicPr>
          <p:nvPr/>
        </p:nvPicPr>
        <p:blipFill rotWithShape="1">
          <a:blip r:embed="rId3">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8E7891A-F317-EF4C-469B-4F4905B1D4E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rPr>
              <a:t>Coping with SATS</a:t>
            </a:r>
          </a:p>
        </p:txBody>
      </p:sp>
      <p:sp>
        <p:nvSpPr>
          <p:cNvPr id="3" name="Content Placeholder 2">
            <a:extLst>
              <a:ext uri="{FF2B5EF4-FFF2-40B4-BE49-F238E27FC236}">
                <a16:creationId xmlns:a16="http://schemas.microsoft.com/office/drawing/2014/main" id="{ABEB7F58-3215-2F69-DF12-E37DCBD7398F}"/>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Keep talking</a:t>
            </a:r>
          </a:p>
        </p:txBody>
      </p:sp>
    </p:spTree>
    <p:extLst>
      <p:ext uri="{BB962C8B-B14F-4D97-AF65-F5344CB8AC3E}">
        <p14:creationId xmlns:p14="http://schemas.microsoft.com/office/powerpoint/2010/main" val="3216272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98F44F28-3DCE-6BAA-F116-0CA0B824F997}"/>
              </a:ext>
            </a:extLst>
          </p:cNvPr>
          <p:cNvPicPr>
            <a:picLocks noChangeAspect="1"/>
          </p:cNvPicPr>
          <p:nvPr/>
        </p:nvPicPr>
        <p:blipFill rotWithShape="1">
          <a:blip r:embed="rId2">
            <a:alphaModFix amt="50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3D138381-D939-B68F-56DF-0BFA1C2FC53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Questions?</a:t>
            </a:r>
          </a:p>
        </p:txBody>
      </p:sp>
    </p:spTree>
    <p:extLst>
      <p:ext uri="{BB962C8B-B14F-4D97-AF65-F5344CB8AC3E}">
        <p14:creationId xmlns:p14="http://schemas.microsoft.com/office/powerpoint/2010/main" val="313746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8665-E3E0-0EAD-2D6A-89E1890282BC}"/>
              </a:ext>
            </a:extLst>
          </p:cNvPr>
          <p:cNvSpPr>
            <a:spLocks noGrp="1"/>
          </p:cNvSpPr>
          <p:nvPr>
            <p:ph type="title"/>
          </p:nvPr>
        </p:nvSpPr>
        <p:spPr/>
        <p:txBody>
          <a:bodyPr>
            <a:normAutofit/>
          </a:bodyPr>
          <a:lstStyle/>
          <a:p>
            <a:r>
              <a:rPr lang="en-US" sz="6000" b="1" dirty="0"/>
              <a:t>What do we test?</a:t>
            </a:r>
          </a:p>
        </p:txBody>
      </p:sp>
      <p:graphicFrame>
        <p:nvGraphicFramePr>
          <p:cNvPr id="7" name="Content Placeholder 2">
            <a:extLst>
              <a:ext uri="{FF2B5EF4-FFF2-40B4-BE49-F238E27FC236}">
                <a16:creationId xmlns:a16="http://schemas.microsoft.com/office/drawing/2014/main" id="{FA6BA433-0907-D598-2A92-FF0D0381364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795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9F662580-C101-3C41-E4F4-11555878AE6B}"/>
              </a:ext>
            </a:extLst>
          </p:cNvPr>
          <p:cNvPicPr>
            <a:picLocks noChangeAspect="1"/>
          </p:cNvPicPr>
          <p:nvPr/>
        </p:nvPicPr>
        <p:blipFill rotWithShape="1">
          <a:blip r:embed="rId2"/>
          <a:srcRect t="874" b="256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33A20-4A05-A55D-2E31-DC97C8C1E5C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Writing</a:t>
            </a:r>
          </a:p>
        </p:txBody>
      </p:sp>
      <p:sp>
        <p:nvSpPr>
          <p:cNvPr id="3" name="Content Placeholder 2">
            <a:extLst>
              <a:ext uri="{FF2B5EF4-FFF2-40B4-BE49-F238E27FC236}">
                <a16:creationId xmlns:a16="http://schemas.microsoft.com/office/drawing/2014/main" id="{07D8C683-4CD6-8951-7A66-2E287C78A9CE}"/>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dirty="0">
                <a:solidFill>
                  <a:srgbClr val="FFFFFF"/>
                </a:solidFill>
              </a:rPr>
              <a:t>Assessed by school staff based on Year 6 evidence</a:t>
            </a:r>
          </a:p>
        </p:txBody>
      </p:sp>
    </p:spTree>
    <p:extLst>
      <p:ext uri="{BB962C8B-B14F-4D97-AF65-F5344CB8AC3E}">
        <p14:creationId xmlns:p14="http://schemas.microsoft.com/office/powerpoint/2010/main" val="298328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7280-736E-04DF-67E2-5BE1C1F1E415}"/>
              </a:ext>
            </a:extLst>
          </p:cNvPr>
          <p:cNvSpPr>
            <a:spLocks noGrp="1"/>
          </p:cNvSpPr>
          <p:nvPr>
            <p:ph type="title"/>
          </p:nvPr>
        </p:nvSpPr>
        <p:spPr/>
        <p:txBody>
          <a:bodyPr/>
          <a:lstStyle/>
          <a:p>
            <a:r>
              <a:rPr lang="en-US" sz="6000" b="1" dirty="0"/>
              <a:t>Marking</a:t>
            </a:r>
            <a:endParaRPr lang="en-US" b="1" dirty="0"/>
          </a:p>
        </p:txBody>
      </p:sp>
      <p:sp>
        <p:nvSpPr>
          <p:cNvPr id="3" name="Content Placeholder 2">
            <a:extLst>
              <a:ext uri="{FF2B5EF4-FFF2-40B4-BE49-F238E27FC236}">
                <a16:creationId xmlns:a16="http://schemas.microsoft.com/office/drawing/2014/main" id="{1CF6B4B3-D061-5BE1-7CB7-51A2ED1AE6BA}"/>
              </a:ext>
            </a:extLst>
          </p:cNvPr>
          <p:cNvSpPr>
            <a:spLocks noGrp="1"/>
          </p:cNvSpPr>
          <p:nvPr>
            <p:ph idx="1"/>
          </p:nvPr>
        </p:nvSpPr>
        <p:spPr/>
        <p:txBody>
          <a:bodyPr/>
          <a:lstStyle/>
          <a:p>
            <a:r>
              <a:rPr lang="en-US" dirty="0"/>
              <a:t>Externally</a:t>
            </a:r>
          </a:p>
          <a:p>
            <a:r>
              <a:rPr lang="en-US" dirty="0"/>
              <a:t>Results in July</a:t>
            </a:r>
          </a:p>
          <a:p>
            <a:r>
              <a:rPr lang="en-US" dirty="0"/>
              <a:t>Receive a score between 80 - 120</a:t>
            </a:r>
          </a:p>
        </p:txBody>
      </p:sp>
    </p:spTree>
    <p:extLst>
      <p:ext uri="{BB962C8B-B14F-4D97-AF65-F5344CB8AC3E}">
        <p14:creationId xmlns:p14="http://schemas.microsoft.com/office/powerpoint/2010/main" val="2341322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19-ACB2-A885-CB11-16C45BFCB5EC}"/>
              </a:ext>
            </a:extLst>
          </p:cNvPr>
          <p:cNvSpPr>
            <a:spLocks noGrp="1"/>
          </p:cNvSpPr>
          <p:nvPr>
            <p:ph type="title"/>
          </p:nvPr>
        </p:nvSpPr>
        <p:spPr/>
        <p:txBody>
          <a:bodyPr>
            <a:normAutofit/>
          </a:bodyPr>
          <a:lstStyle/>
          <a:p>
            <a:r>
              <a:rPr lang="en-US" sz="6000" b="1" dirty="0"/>
              <a:t>Expected standard</a:t>
            </a:r>
          </a:p>
        </p:txBody>
      </p:sp>
      <p:sp>
        <p:nvSpPr>
          <p:cNvPr id="3" name="Content Placeholder 2">
            <a:extLst>
              <a:ext uri="{FF2B5EF4-FFF2-40B4-BE49-F238E27FC236}">
                <a16:creationId xmlns:a16="http://schemas.microsoft.com/office/drawing/2014/main" id="{9AA4DA8B-60F4-709E-5830-A7F3459745A9}"/>
              </a:ext>
            </a:extLst>
          </p:cNvPr>
          <p:cNvSpPr>
            <a:spLocks noGrp="1"/>
          </p:cNvSpPr>
          <p:nvPr>
            <p:ph idx="1"/>
          </p:nvPr>
        </p:nvSpPr>
        <p:spPr/>
        <p:txBody>
          <a:bodyPr>
            <a:normAutofit fontScale="92500" lnSpcReduction="10000"/>
          </a:bodyPr>
          <a:lstStyle/>
          <a:p>
            <a:pPr marL="0" indent="0" algn="ctr">
              <a:buNone/>
            </a:pPr>
            <a:r>
              <a:rPr lang="en-US" sz="34400" dirty="0"/>
              <a:t>100</a:t>
            </a:r>
            <a:endParaRPr lang="en-US" dirty="0"/>
          </a:p>
        </p:txBody>
      </p:sp>
    </p:spTree>
    <p:extLst>
      <p:ext uri="{BB962C8B-B14F-4D97-AF65-F5344CB8AC3E}">
        <p14:creationId xmlns:p14="http://schemas.microsoft.com/office/powerpoint/2010/main" val="227832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DC0C-BF27-A5EF-AAFA-07E227FBA101}"/>
              </a:ext>
            </a:extLst>
          </p:cNvPr>
          <p:cNvSpPr>
            <a:spLocks noGrp="1"/>
          </p:cNvSpPr>
          <p:nvPr>
            <p:ph type="title"/>
          </p:nvPr>
        </p:nvSpPr>
        <p:spPr/>
        <p:txBody>
          <a:bodyPr/>
          <a:lstStyle/>
          <a:p>
            <a:r>
              <a:rPr lang="en-US" b="1" dirty="0"/>
              <a:t>Greater depth</a:t>
            </a:r>
          </a:p>
        </p:txBody>
      </p:sp>
      <p:sp>
        <p:nvSpPr>
          <p:cNvPr id="3" name="Content Placeholder 2">
            <a:extLst>
              <a:ext uri="{FF2B5EF4-FFF2-40B4-BE49-F238E27FC236}">
                <a16:creationId xmlns:a16="http://schemas.microsoft.com/office/drawing/2014/main" id="{26D92E67-1FEB-BA3C-CA2C-B418730D3F8D}"/>
              </a:ext>
            </a:extLst>
          </p:cNvPr>
          <p:cNvSpPr>
            <a:spLocks noGrp="1"/>
          </p:cNvSpPr>
          <p:nvPr>
            <p:ph idx="1"/>
          </p:nvPr>
        </p:nvSpPr>
        <p:spPr/>
        <p:txBody>
          <a:bodyPr>
            <a:normAutofit/>
          </a:bodyPr>
          <a:lstStyle/>
          <a:p>
            <a:pPr marL="0" indent="0" algn="ctr">
              <a:buNone/>
            </a:pPr>
            <a:r>
              <a:rPr lang="en-US" sz="28700" dirty="0"/>
              <a:t>110</a:t>
            </a:r>
          </a:p>
        </p:txBody>
      </p:sp>
    </p:spTree>
    <p:extLst>
      <p:ext uri="{BB962C8B-B14F-4D97-AF65-F5344CB8AC3E}">
        <p14:creationId xmlns:p14="http://schemas.microsoft.com/office/powerpoint/2010/main" val="278627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E2C8-3909-950D-EBBB-40037F752E8B}"/>
              </a:ext>
            </a:extLst>
          </p:cNvPr>
          <p:cNvSpPr>
            <a:spLocks noGrp="1"/>
          </p:cNvSpPr>
          <p:nvPr>
            <p:ph type="title"/>
          </p:nvPr>
        </p:nvSpPr>
        <p:spPr/>
        <p:txBody>
          <a:bodyPr/>
          <a:lstStyle/>
          <a:p>
            <a:r>
              <a:rPr lang="en-GB" b="1" dirty="0">
                <a:latin typeface="GillSansMT"/>
              </a:rPr>
              <a:t>Specific arrangements for SATs: </a:t>
            </a:r>
            <a:br>
              <a:rPr lang="en-GB" dirty="0"/>
            </a:br>
            <a:endParaRPr lang="en-US" dirty="0"/>
          </a:p>
        </p:txBody>
      </p:sp>
      <p:sp>
        <p:nvSpPr>
          <p:cNvPr id="3" name="Content Placeholder 2">
            <a:extLst>
              <a:ext uri="{FF2B5EF4-FFF2-40B4-BE49-F238E27FC236}">
                <a16:creationId xmlns:a16="http://schemas.microsoft.com/office/drawing/2014/main" id="{CC3FC138-74C5-D0EC-017E-B7BEB6217BF8}"/>
              </a:ext>
            </a:extLst>
          </p:cNvPr>
          <p:cNvSpPr>
            <a:spLocks noGrp="1"/>
          </p:cNvSpPr>
          <p:nvPr>
            <p:ph idx="1"/>
          </p:nvPr>
        </p:nvSpPr>
        <p:spPr/>
        <p:txBody>
          <a:bodyPr>
            <a:normAutofit/>
          </a:bodyPr>
          <a:lstStyle/>
          <a:p>
            <a:r>
              <a:rPr lang="en-GB" sz="1800" dirty="0">
                <a:effectLst/>
                <a:latin typeface="GillSansMT"/>
              </a:rPr>
              <a:t>Children with additional needs, </a:t>
            </a:r>
            <a:r>
              <a:rPr lang="en-GB" sz="1800" b="1" dirty="0">
                <a:effectLst/>
                <a:latin typeface="GillSansMT"/>
              </a:rPr>
              <a:t>who have similar provision in their day-to-day learning at school</a:t>
            </a:r>
            <a:r>
              <a:rPr lang="en-GB" sz="1800" dirty="0">
                <a:effectLst/>
                <a:latin typeface="GillSansMT"/>
              </a:rPr>
              <a:t>, may be allotted specific arrangements, including: </a:t>
            </a:r>
            <a:endParaRPr lang="en-GB" dirty="0">
              <a:effectLst/>
            </a:endParaRPr>
          </a:p>
          <a:p>
            <a:pPr>
              <a:buFont typeface="Arial" panose="020B0604020202020204" pitchFamily="34" charset="0"/>
              <a:buChar char="•"/>
            </a:pPr>
            <a:r>
              <a:rPr lang="en-GB" sz="1800" dirty="0">
                <a:effectLst/>
                <a:latin typeface="GillSansMT"/>
              </a:rPr>
              <a:t>Additional (extra) time; </a:t>
            </a:r>
            <a:endParaRPr lang="en-GB" sz="1800" dirty="0">
              <a:effectLst/>
              <a:latin typeface="ArialMT"/>
            </a:endParaRPr>
          </a:p>
          <a:p>
            <a:pPr>
              <a:buFont typeface="Arial" panose="020B0604020202020204" pitchFamily="34" charset="0"/>
              <a:buChar char="•"/>
            </a:pPr>
            <a:r>
              <a:rPr lang="en-GB" sz="1800" dirty="0">
                <a:effectLst/>
                <a:latin typeface="GillSansMT"/>
              </a:rPr>
              <a:t>Tests being opened early to be modified; </a:t>
            </a:r>
            <a:endParaRPr lang="en-GB" sz="1800" dirty="0">
              <a:effectLst/>
              <a:latin typeface="ArialMT"/>
            </a:endParaRPr>
          </a:p>
          <a:p>
            <a:pPr>
              <a:buFont typeface="Arial" panose="020B0604020202020204" pitchFamily="34" charset="0"/>
              <a:buChar char="•"/>
            </a:pPr>
            <a:r>
              <a:rPr lang="en-GB" sz="1800" dirty="0">
                <a:effectLst/>
                <a:latin typeface="GillSansMT"/>
              </a:rPr>
              <a:t>An adult to read for them; </a:t>
            </a:r>
            <a:endParaRPr lang="en-GB" sz="1800" dirty="0">
              <a:effectLst/>
              <a:latin typeface="ArialMT"/>
            </a:endParaRPr>
          </a:p>
          <a:p>
            <a:pPr>
              <a:buFont typeface="Arial" panose="020B0604020202020204" pitchFamily="34" charset="0"/>
              <a:buChar char="•"/>
            </a:pPr>
            <a:r>
              <a:rPr lang="en-GB" sz="1800" dirty="0">
                <a:effectLst/>
                <a:latin typeface="GillSansMT"/>
              </a:rPr>
              <a:t>An adult to scribe (write) for them; </a:t>
            </a:r>
            <a:endParaRPr lang="en-GB" sz="1800" dirty="0">
              <a:effectLst/>
              <a:latin typeface="ArialMT"/>
            </a:endParaRPr>
          </a:p>
          <a:p>
            <a:pPr>
              <a:buFont typeface="Arial" panose="020B0604020202020204" pitchFamily="34" charset="0"/>
              <a:buChar char="•"/>
            </a:pPr>
            <a:r>
              <a:rPr lang="en-GB" sz="1800" dirty="0">
                <a:effectLst/>
                <a:latin typeface="GillSansMT"/>
              </a:rPr>
              <a:t>Written or spoken translations of the mathematics reasoning papers; </a:t>
            </a:r>
            <a:endParaRPr lang="en-GB" sz="1800" dirty="0">
              <a:effectLst/>
              <a:latin typeface="ArialMT"/>
            </a:endParaRPr>
          </a:p>
          <a:p>
            <a:pPr>
              <a:buFont typeface="Arial" panose="020B0604020202020204" pitchFamily="34" charset="0"/>
              <a:buChar char="•"/>
            </a:pPr>
            <a:r>
              <a:rPr lang="en-GB" sz="1800" dirty="0">
                <a:effectLst/>
                <a:latin typeface="GillSansMT"/>
              </a:rPr>
              <a:t>The use of prompts or rest breaks; </a:t>
            </a:r>
            <a:endParaRPr lang="en-GB" sz="1800" dirty="0">
              <a:effectLst/>
              <a:latin typeface="ArialMT"/>
            </a:endParaRPr>
          </a:p>
          <a:p>
            <a:pPr>
              <a:buFont typeface="Arial" panose="020B0604020202020204" pitchFamily="34" charset="0"/>
              <a:buChar char="•"/>
            </a:pPr>
            <a:r>
              <a:rPr lang="en-GB" sz="1800" dirty="0">
                <a:effectLst/>
                <a:latin typeface="GillSansMT"/>
              </a:rPr>
              <a:t>Arrangements for children who are ill or injured at the time of the tests. </a:t>
            </a:r>
            <a:endParaRPr lang="en-GB" sz="1800" dirty="0">
              <a:effectLst/>
              <a:latin typeface="ArialMT"/>
            </a:endParaRPr>
          </a:p>
          <a:p>
            <a:pPr>
              <a:buFont typeface="Arial" panose="020B0604020202020204" pitchFamily="34" charset="0"/>
              <a:buChar char="•"/>
            </a:pPr>
            <a:r>
              <a:rPr lang="en-GB" sz="1800" i="1" dirty="0">
                <a:effectLst/>
                <a:latin typeface="GillSansMT"/>
              </a:rPr>
              <a:t>*Pupils with an EHC plan are automatically allowed up to 25% additional time (except for the spelling paper, which is not strictly timed). Pupils who use the modified large print or braille versions of the tests are automatically allowed up to 100% additional time </a:t>
            </a:r>
            <a:endParaRPr lang="en-GB" sz="1800" dirty="0">
              <a:effectLst/>
              <a:latin typeface="ArialMT"/>
            </a:endParaRPr>
          </a:p>
          <a:p>
            <a:endParaRPr lang="en-US" dirty="0"/>
          </a:p>
        </p:txBody>
      </p:sp>
    </p:spTree>
    <p:extLst>
      <p:ext uri="{BB962C8B-B14F-4D97-AF65-F5344CB8AC3E}">
        <p14:creationId xmlns:p14="http://schemas.microsoft.com/office/powerpoint/2010/main" val="3943250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AISTER THEME">
      <a:dk1>
        <a:srgbClr val="63666A"/>
      </a:dk1>
      <a:lt1>
        <a:srgbClr val="000000"/>
      </a:lt1>
      <a:dk2>
        <a:srgbClr val="0A2240"/>
      </a:dk2>
      <a:lt2>
        <a:srgbClr val="A7A8AA"/>
      </a:lt2>
      <a:accent1>
        <a:srgbClr val="2E1A47"/>
      </a:accent1>
      <a:accent2>
        <a:srgbClr val="05C3DE"/>
      </a:accent2>
      <a:accent3>
        <a:srgbClr val="F79646"/>
      </a:accent3>
      <a:accent4>
        <a:srgbClr val="9BBB59"/>
      </a:accent4>
      <a:accent5>
        <a:srgbClr val="C29F3D"/>
      </a:accent5>
      <a:accent6>
        <a:srgbClr val="FCB11C"/>
      </a:accent6>
      <a:hlink>
        <a:srgbClr val="0070C0"/>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9145DAD5CE54B9AC3C09AC857187A" ma:contentTypeVersion="20" ma:contentTypeDescription="Create a new document." ma:contentTypeScope="" ma:versionID="d0e52f0722751b07e05d507bb52a1aaf">
  <xsd:schema xmlns:xsd="http://www.w3.org/2001/XMLSchema" xmlns:xs="http://www.w3.org/2001/XMLSchema" xmlns:p="http://schemas.microsoft.com/office/2006/metadata/properties" xmlns:ns2="d2fac757-b983-4b14-924d-33ff0ff31fd0" xmlns:ns3="bfa7b584-10c6-4305-a416-e6b300d4110e" xmlns:ns4="fbd85ec8-7b74-44b6-b8cf-e4338f2725b4" targetNamespace="http://schemas.microsoft.com/office/2006/metadata/properties" ma:root="true" ma:fieldsID="6415f12e4dd97c937f72eca498825ff6" ns2:_="" ns3:_="" ns4:_="">
    <xsd:import namespace="d2fac757-b983-4b14-924d-33ff0ff31fd0"/>
    <xsd:import namespace="bfa7b584-10c6-4305-a416-e6b300d4110e"/>
    <xsd:import namespace="fbd85ec8-7b74-44b6-b8cf-e4338f2725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ac757-b983-4b14-924d-33ff0ff31fd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a7b584-10c6-4305-a416-e6b300d411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00919d-4c7a-4494-8215-d0b3e90dbc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d85ec8-7b74-44b6-b8cf-e4338f2725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01564e4-d21d-4660-9b95-42baab9e3296}" ma:internalName="TaxCatchAll" ma:showField="CatchAllData" ma:web="fbd85ec8-7b74-44b6-b8cf-e4338f272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2585A-CB6F-462E-9728-DB676F93C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ac757-b983-4b14-924d-33ff0ff31fd0"/>
    <ds:schemaRef ds:uri="bfa7b584-10c6-4305-a416-e6b300d4110e"/>
    <ds:schemaRef ds:uri="fbd85ec8-7b74-44b6-b8cf-e4338f272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D9FCD-E597-42AA-96FF-F6B5815D5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1557</TotalTime>
  <Words>757</Words>
  <Application>Microsoft Office PowerPoint</Application>
  <PresentationFormat>Widescreen</PresentationFormat>
  <Paragraphs>140</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ArialMT</vt:lpstr>
      <vt:lpstr>Calibri</vt:lpstr>
      <vt:lpstr>Calibri Light</vt:lpstr>
      <vt:lpstr>GillSansMT</vt:lpstr>
      <vt:lpstr>Wingdings</vt:lpstr>
      <vt:lpstr>1_Office Theme</vt:lpstr>
      <vt:lpstr>YEAR 6 SATS </vt:lpstr>
      <vt:lpstr>What are SATS?</vt:lpstr>
      <vt:lpstr>When?</vt:lpstr>
      <vt:lpstr>What do we test?</vt:lpstr>
      <vt:lpstr>Writing</vt:lpstr>
      <vt:lpstr>Marking</vt:lpstr>
      <vt:lpstr>Expected standard</vt:lpstr>
      <vt:lpstr>Greater depth</vt:lpstr>
      <vt:lpstr>Specific arrangements for SATs:  </vt:lpstr>
      <vt:lpstr>Grammar, Punctuation and Spelling (Paper 1)</vt:lpstr>
      <vt:lpstr>PowerPoint Presentation</vt:lpstr>
      <vt:lpstr>Further examples</vt:lpstr>
      <vt:lpstr>Spelling</vt:lpstr>
      <vt:lpstr>How the test is run</vt:lpstr>
      <vt:lpstr>Reading</vt:lpstr>
      <vt:lpstr>PowerPoint Presentation</vt:lpstr>
      <vt:lpstr>A range of answer styles</vt:lpstr>
      <vt:lpstr>PowerPoint Presentation</vt:lpstr>
      <vt:lpstr>PowerPoint Presentation</vt:lpstr>
      <vt:lpstr>Top tips</vt:lpstr>
      <vt:lpstr>Maths</vt:lpstr>
      <vt:lpstr>Arithmetic – 30 minutes</vt:lpstr>
      <vt:lpstr>Example 1 mark questions</vt:lpstr>
      <vt:lpstr>Example 2 mark questions</vt:lpstr>
      <vt:lpstr>Papers 2 &amp; 3 Reasoning – 40 minutes</vt:lpstr>
      <vt:lpstr>Paper 2 Reasoning</vt:lpstr>
      <vt:lpstr>Paper 2 Reasoning</vt:lpstr>
      <vt:lpstr>Paper 3 Reasoning</vt:lpstr>
      <vt:lpstr>Paper 3 - Reasoning</vt:lpstr>
      <vt:lpstr>At home</vt:lpstr>
      <vt:lpstr>PowerPoint Presentation</vt:lpstr>
      <vt:lpstr>SATS Ready – the basics</vt:lpstr>
      <vt:lpstr>SATS WEEK</vt:lpstr>
      <vt:lpstr>The key dates</vt:lpstr>
      <vt:lpstr>The SATS day</vt:lpstr>
      <vt:lpstr>POST SATS </vt:lpstr>
      <vt:lpstr>Remember…..</vt:lpstr>
      <vt:lpstr>Coping with SATS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Year  Run-up to Examinations</dc:title>
  <dc:creator>James Read</dc:creator>
  <cp:lastModifiedBy>Andy Petersen</cp:lastModifiedBy>
  <cp:revision>238</cp:revision>
  <dcterms:created xsi:type="dcterms:W3CDTF">2023-05-05T13:22:40Z</dcterms:created>
  <dcterms:modified xsi:type="dcterms:W3CDTF">2024-01-18T10:39:43Z</dcterms:modified>
</cp:coreProperties>
</file>