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86" r:id="rId5"/>
    <p:sldId id="299" r:id="rId6"/>
    <p:sldId id="301" r:id="rId7"/>
    <p:sldId id="458" r:id="rId8"/>
    <p:sldId id="293" r:id="rId9"/>
    <p:sldId id="460" r:id="rId10"/>
    <p:sldId id="302" r:id="rId11"/>
    <p:sldId id="303" r:id="rId12"/>
    <p:sldId id="304" r:id="rId13"/>
    <p:sldId id="305" r:id="rId14"/>
    <p:sldId id="300" r:id="rId15"/>
    <p:sldId id="306" r:id="rId16"/>
    <p:sldId id="450" r:id="rId17"/>
    <p:sldId id="452" r:id="rId18"/>
    <p:sldId id="453" r:id="rId19"/>
    <p:sldId id="454" r:id="rId20"/>
    <p:sldId id="455" r:id="rId21"/>
    <p:sldId id="457" r:id="rId22"/>
    <p:sldId id="456" r:id="rId23"/>
    <p:sldId id="294" r:id="rId24"/>
    <p:sldId id="297" r:id="rId25"/>
    <p:sldId id="291" r:id="rId26"/>
    <p:sldId id="4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C4A30-3C06-4C7C-812D-44CA7E5F8F46}" v="253" dt="2024-01-11T09:22:04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Petersen" userId="68d029ba-11eb-41c8-ae78-68cd6580abef" providerId="ADAL" clId="{7BEC4A30-3C06-4C7C-812D-44CA7E5F8F46}"/>
    <pc:docChg chg="undo custSel addSld delSld modSld sldOrd">
      <pc:chgData name="Andy Petersen" userId="68d029ba-11eb-41c8-ae78-68cd6580abef" providerId="ADAL" clId="{7BEC4A30-3C06-4C7C-812D-44CA7E5F8F46}" dt="2024-01-11T09:22:04.606" v="2073" actId="1076"/>
      <pc:docMkLst>
        <pc:docMk/>
      </pc:docMkLst>
      <pc:sldChg chg="addSp modSp">
        <pc:chgData name="Andy Petersen" userId="68d029ba-11eb-41c8-ae78-68cd6580abef" providerId="ADAL" clId="{7BEC4A30-3C06-4C7C-812D-44CA7E5F8F46}" dt="2024-01-11T09:22:04.606" v="2073" actId="1076"/>
        <pc:sldMkLst>
          <pc:docMk/>
          <pc:sldMk cId="943525278" sldId="286"/>
        </pc:sldMkLst>
        <pc:picChg chg="add mod">
          <ac:chgData name="Andy Petersen" userId="68d029ba-11eb-41c8-ae78-68cd6580abef" providerId="ADAL" clId="{7BEC4A30-3C06-4C7C-812D-44CA7E5F8F46}" dt="2024-01-11T09:21:40.151" v="2070" actId="1076"/>
          <ac:picMkLst>
            <pc:docMk/>
            <pc:sldMk cId="943525278" sldId="286"/>
            <ac:picMk id="2050" creationId="{38E1B5EE-862C-0BB3-D551-A42D7FBE5124}"/>
          </ac:picMkLst>
        </pc:picChg>
        <pc:picChg chg="add mod">
          <ac:chgData name="Andy Petersen" userId="68d029ba-11eb-41c8-ae78-68cd6580abef" providerId="ADAL" clId="{7BEC4A30-3C06-4C7C-812D-44CA7E5F8F46}" dt="2024-01-11T09:22:04.606" v="2073" actId="1076"/>
          <ac:picMkLst>
            <pc:docMk/>
            <pc:sldMk cId="943525278" sldId="286"/>
            <ac:picMk id="2052" creationId="{CE7942BA-3091-5472-C635-C5B3DFF45BCC}"/>
          </ac:picMkLst>
        </pc:picChg>
      </pc:sldChg>
      <pc:sldChg chg="modSp mod ord">
        <pc:chgData name="Andy Petersen" userId="68d029ba-11eb-41c8-ae78-68cd6580abef" providerId="ADAL" clId="{7BEC4A30-3C06-4C7C-812D-44CA7E5F8F46}" dt="2024-01-10T17:47:39.555" v="106"/>
        <pc:sldMkLst>
          <pc:docMk/>
          <pc:sldMk cId="1887672522" sldId="291"/>
        </pc:sldMkLst>
        <pc:spChg chg="mod">
          <ac:chgData name="Andy Petersen" userId="68d029ba-11eb-41c8-ae78-68cd6580abef" providerId="ADAL" clId="{7BEC4A30-3C06-4C7C-812D-44CA7E5F8F46}" dt="2024-01-10T17:47:34.359" v="104" actId="20577"/>
          <ac:spMkLst>
            <pc:docMk/>
            <pc:sldMk cId="1887672522" sldId="291"/>
            <ac:spMk id="3" creationId="{4EA2B43E-7DAE-A675-74BE-4046CDF3AEA7}"/>
          </ac:spMkLst>
        </pc:spChg>
      </pc:sldChg>
      <pc:sldChg chg="modSp mod">
        <pc:chgData name="Andy Petersen" userId="68d029ba-11eb-41c8-ae78-68cd6580abef" providerId="ADAL" clId="{7BEC4A30-3C06-4C7C-812D-44CA7E5F8F46}" dt="2024-01-10T17:37:54.895" v="1" actId="20577"/>
        <pc:sldMkLst>
          <pc:docMk/>
          <pc:sldMk cId="2223593263" sldId="293"/>
        </pc:sldMkLst>
        <pc:spChg chg="mod">
          <ac:chgData name="Andy Petersen" userId="68d029ba-11eb-41c8-ae78-68cd6580abef" providerId="ADAL" clId="{7BEC4A30-3C06-4C7C-812D-44CA7E5F8F46}" dt="2024-01-10T17:37:54.895" v="1" actId="20577"/>
          <ac:spMkLst>
            <pc:docMk/>
            <pc:sldMk cId="2223593263" sldId="293"/>
            <ac:spMk id="2" creationId="{AD13D978-44FC-65FD-15DA-6624642F98B3}"/>
          </ac:spMkLst>
        </pc:spChg>
      </pc:sldChg>
      <pc:sldChg chg="ord">
        <pc:chgData name="Andy Petersen" userId="68d029ba-11eb-41c8-ae78-68cd6580abef" providerId="ADAL" clId="{7BEC4A30-3C06-4C7C-812D-44CA7E5F8F46}" dt="2024-01-10T17:47:49.704" v="109"/>
        <pc:sldMkLst>
          <pc:docMk/>
          <pc:sldMk cId="994227770" sldId="294"/>
        </pc:sldMkLst>
      </pc:sldChg>
      <pc:sldChg chg="del">
        <pc:chgData name="Andy Petersen" userId="68d029ba-11eb-41c8-ae78-68cd6580abef" providerId="ADAL" clId="{7BEC4A30-3C06-4C7C-812D-44CA7E5F8F46}" dt="2024-01-10T17:48:13.239" v="121" actId="47"/>
        <pc:sldMkLst>
          <pc:docMk/>
          <pc:sldMk cId="3096606928" sldId="295"/>
        </pc:sldMkLst>
      </pc:sldChg>
      <pc:sldChg chg="del">
        <pc:chgData name="Andy Petersen" userId="68d029ba-11eb-41c8-ae78-68cd6580abef" providerId="ADAL" clId="{7BEC4A30-3C06-4C7C-812D-44CA7E5F8F46}" dt="2024-01-10T17:48:12.199" v="120" actId="47"/>
        <pc:sldMkLst>
          <pc:docMk/>
          <pc:sldMk cId="3108997265" sldId="296"/>
        </pc:sldMkLst>
      </pc:sldChg>
      <pc:sldChg chg="modSp ord">
        <pc:chgData name="Andy Petersen" userId="68d029ba-11eb-41c8-ae78-68cd6580abef" providerId="ADAL" clId="{7BEC4A30-3C06-4C7C-812D-44CA7E5F8F46}" dt="2024-01-10T17:48:02.347" v="119"/>
        <pc:sldMkLst>
          <pc:docMk/>
          <pc:sldMk cId="3398694451" sldId="297"/>
        </pc:sldMkLst>
        <pc:spChg chg="mod">
          <ac:chgData name="Andy Petersen" userId="68d029ba-11eb-41c8-ae78-68cd6580abef" providerId="ADAL" clId="{7BEC4A30-3C06-4C7C-812D-44CA7E5F8F46}" dt="2024-01-10T17:47:58.646" v="117" actId="20577"/>
          <ac:spMkLst>
            <pc:docMk/>
            <pc:sldMk cId="3398694451" sldId="297"/>
            <ac:spMk id="3" creationId="{0D88E7F8-02B4-3505-614C-523CD1D25488}"/>
          </ac:spMkLst>
        </pc:spChg>
      </pc:sldChg>
      <pc:sldChg chg="del">
        <pc:chgData name="Andy Petersen" userId="68d029ba-11eb-41c8-ae78-68cd6580abef" providerId="ADAL" clId="{7BEC4A30-3C06-4C7C-812D-44CA7E5F8F46}" dt="2024-01-10T17:47:42.650" v="107" actId="47"/>
        <pc:sldMkLst>
          <pc:docMk/>
          <pc:sldMk cId="2472605449" sldId="298"/>
        </pc:sldMkLst>
      </pc:sldChg>
      <pc:sldChg chg="modSp new mod">
        <pc:chgData name="Andy Petersen" userId="68d029ba-11eb-41c8-ae78-68cd6580abef" providerId="ADAL" clId="{7BEC4A30-3C06-4C7C-812D-44CA7E5F8F46}" dt="2024-01-10T19:57:06.368" v="421" actId="403"/>
        <pc:sldMkLst>
          <pc:docMk/>
          <pc:sldMk cId="2011544772" sldId="299"/>
        </pc:sldMkLst>
        <pc:spChg chg="mod">
          <ac:chgData name="Andy Petersen" userId="68d029ba-11eb-41c8-ae78-68cd6580abef" providerId="ADAL" clId="{7BEC4A30-3C06-4C7C-812D-44CA7E5F8F46}" dt="2024-01-10T17:45:57.896" v="16" actId="20577"/>
          <ac:spMkLst>
            <pc:docMk/>
            <pc:sldMk cId="2011544772" sldId="299"/>
            <ac:spMk id="2" creationId="{168F923B-DD67-1B3C-02E7-086A0768232B}"/>
          </ac:spMkLst>
        </pc:spChg>
        <pc:spChg chg="mod">
          <ac:chgData name="Andy Petersen" userId="68d029ba-11eb-41c8-ae78-68cd6580abef" providerId="ADAL" clId="{7BEC4A30-3C06-4C7C-812D-44CA7E5F8F46}" dt="2024-01-10T19:57:06.368" v="421" actId="403"/>
          <ac:spMkLst>
            <pc:docMk/>
            <pc:sldMk cId="2011544772" sldId="299"/>
            <ac:spMk id="3" creationId="{0F14AB17-422B-B1E2-2947-574C278BA8CA}"/>
          </ac:spMkLst>
        </pc:spChg>
      </pc:sldChg>
      <pc:sldChg chg="addSp delSp modSp new mod">
        <pc:chgData name="Andy Petersen" userId="68d029ba-11eb-41c8-ae78-68cd6580abef" providerId="ADAL" clId="{7BEC4A30-3C06-4C7C-812D-44CA7E5F8F46}" dt="2024-01-10T20:26:41.723" v="1278" actId="20577"/>
        <pc:sldMkLst>
          <pc:docMk/>
          <pc:sldMk cId="298874015" sldId="300"/>
        </pc:sldMkLst>
        <pc:spChg chg="mod">
          <ac:chgData name="Andy Petersen" userId="68d029ba-11eb-41c8-ae78-68cd6580abef" providerId="ADAL" clId="{7BEC4A30-3C06-4C7C-812D-44CA7E5F8F46}" dt="2024-01-10T20:26:41.723" v="1278" actId="20577"/>
          <ac:spMkLst>
            <pc:docMk/>
            <pc:sldMk cId="298874015" sldId="300"/>
            <ac:spMk id="2" creationId="{B108F1B3-BC44-5318-CC56-820189075FB1}"/>
          </ac:spMkLst>
        </pc:spChg>
        <pc:spChg chg="del">
          <ac:chgData name="Andy Petersen" userId="68d029ba-11eb-41c8-ae78-68cd6580abef" providerId="ADAL" clId="{7BEC4A30-3C06-4C7C-812D-44CA7E5F8F46}" dt="2024-01-10T20:00:59.440" v="422"/>
          <ac:spMkLst>
            <pc:docMk/>
            <pc:sldMk cId="298874015" sldId="300"/>
            <ac:spMk id="3" creationId="{1201F846-A4CE-097A-BB4D-68D5D5048A17}"/>
          </ac:spMkLst>
        </pc:spChg>
        <pc:spChg chg="add mod">
          <ac:chgData name="Andy Petersen" userId="68d029ba-11eb-41c8-ae78-68cd6580abef" providerId="ADAL" clId="{7BEC4A30-3C06-4C7C-812D-44CA7E5F8F46}" dt="2024-01-10T20:16:08.357" v="962" actId="20577"/>
          <ac:spMkLst>
            <pc:docMk/>
            <pc:sldMk cId="298874015" sldId="300"/>
            <ac:spMk id="6" creationId="{E213AA3E-FFA2-917F-9109-583486ECDDB5}"/>
          </ac:spMkLst>
        </pc:spChg>
        <pc:picChg chg="add mod">
          <ac:chgData name="Andy Petersen" userId="68d029ba-11eb-41c8-ae78-68cd6580abef" providerId="ADAL" clId="{7BEC4A30-3C06-4C7C-812D-44CA7E5F8F46}" dt="2024-01-10T20:20:44.528" v="963" actId="1076"/>
          <ac:picMkLst>
            <pc:docMk/>
            <pc:sldMk cId="298874015" sldId="300"/>
            <ac:picMk id="5" creationId="{D63A6AC7-D21C-C5E0-DEEF-3AD9AFA74942}"/>
          </ac:picMkLst>
        </pc:picChg>
        <pc:picChg chg="add mod">
          <ac:chgData name="Andy Petersen" userId="68d029ba-11eb-41c8-ae78-68cd6580abef" providerId="ADAL" clId="{7BEC4A30-3C06-4C7C-812D-44CA7E5F8F46}" dt="2024-01-10T20:11:32.319" v="814" actId="1076"/>
          <ac:picMkLst>
            <pc:docMk/>
            <pc:sldMk cId="298874015" sldId="300"/>
            <ac:picMk id="1026" creationId="{555BD7A1-971D-DA2B-A3DA-9CF630D7E8FF}"/>
          </ac:picMkLst>
        </pc:picChg>
      </pc:sldChg>
      <pc:sldChg chg="modSp new mod ord">
        <pc:chgData name="Andy Petersen" userId="68d029ba-11eb-41c8-ae78-68cd6580abef" providerId="ADAL" clId="{7BEC4A30-3C06-4C7C-812D-44CA7E5F8F46}" dt="2024-01-11T08:18:24.037" v="1769"/>
        <pc:sldMkLst>
          <pc:docMk/>
          <pc:sldMk cId="466393905" sldId="301"/>
        </pc:sldMkLst>
        <pc:spChg chg="mod">
          <ac:chgData name="Andy Petersen" userId="68d029ba-11eb-41c8-ae78-68cd6580abef" providerId="ADAL" clId="{7BEC4A30-3C06-4C7C-812D-44CA7E5F8F46}" dt="2024-01-10T19:49:15.682" v="142" actId="20577"/>
          <ac:spMkLst>
            <pc:docMk/>
            <pc:sldMk cId="466393905" sldId="301"/>
            <ac:spMk id="2" creationId="{024EC513-4BB4-BB3A-12A4-C5CA9F1BCA54}"/>
          </ac:spMkLst>
        </pc:spChg>
        <pc:spChg chg="mod">
          <ac:chgData name="Andy Petersen" userId="68d029ba-11eb-41c8-ae78-68cd6580abef" providerId="ADAL" clId="{7BEC4A30-3C06-4C7C-812D-44CA7E5F8F46}" dt="2024-01-10T19:56:56.289" v="419" actId="403"/>
          <ac:spMkLst>
            <pc:docMk/>
            <pc:sldMk cId="466393905" sldId="301"/>
            <ac:spMk id="3" creationId="{36375A97-977C-5DBF-89C2-C31B53D944D9}"/>
          </ac:spMkLst>
        </pc:spChg>
      </pc:sldChg>
      <pc:sldChg chg="modSp new mod modAnim">
        <pc:chgData name="Andy Petersen" userId="68d029ba-11eb-41c8-ae78-68cd6580abef" providerId="ADAL" clId="{7BEC4A30-3C06-4C7C-812D-44CA7E5F8F46}" dt="2024-01-10T20:09:18.490" v="642"/>
        <pc:sldMkLst>
          <pc:docMk/>
          <pc:sldMk cId="2935789559" sldId="302"/>
        </pc:sldMkLst>
        <pc:spChg chg="mod">
          <ac:chgData name="Andy Petersen" userId="68d029ba-11eb-41c8-ae78-68cd6580abef" providerId="ADAL" clId="{7BEC4A30-3C06-4C7C-812D-44CA7E5F8F46}" dt="2024-01-10T20:02:01.426" v="440" actId="20577"/>
          <ac:spMkLst>
            <pc:docMk/>
            <pc:sldMk cId="2935789559" sldId="302"/>
            <ac:spMk id="2" creationId="{15012452-52F1-C396-272B-076FC971317D}"/>
          </ac:spMkLst>
        </pc:spChg>
        <pc:spChg chg="mod">
          <ac:chgData name="Andy Petersen" userId="68d029ba-11eb-41c8-ae78-68cd6580abef" providerId="ADAL" clId="{7BEC4A30-3C06-4C7C-812D-44CA7E5F8F46}" dt="2024-01-10T20:08:18.885" v="641" actId="404"/>
          <ac:spMkLst>
            <pc:docMk/>
            <pc:sldMk cId="2935789559" sldId="302"/>
            <ac:spMk id="3" creationId="{869C810D-8FAB-6F43-462A-5300BE2841E5}"/>
          </ac:spMkLst>
        </pc:spChg>
      </pc:sldChg>
      <pc:sldChg chg="modSp add">
        <pc:chgData name="Andy Petersen" userId="68d029ba-11eb-41c8-ae78-68cd6580abef" providerId="ADAL" clId="{7BEC4A30-3C06-4C7C-812D-44CA7E5F8F46}" dt="2024-01-10T20:12:39.941" v="865" actId="20577"/>
        <pc:sldMkLst>
          <pc:docMk/>
          <pc:sldMk cId="1975968680" sldId="303"/>
        </pc:sldMkLst>
        <pc:spChg chg="mod">
          <ac:chgData name="Andy Petersen" userId="68d029ba-11eb-41c8-ae78-68cd6580abef" providerId="ADAL" clId="{7BEC4A30-3C06-4C7C-812D-44CA7E5F8F46}" dt="2024-01-10T20:12:39.941" v="865" actId="20577"/>
          <ac:spMkLst>
            <pc:docMk/>
            <pc:sldMk cId="1975968680" sldId="303"/>
            <ac:spMk id="3" creationId="{869C810D-8FAB-6F43-462A-5300BE2841E5}"/>
          </ac:spMkLst>
        </pc:spChg>
      </pc:sldChg>
      <pc:sldChg chg="modSp add">
        <pc:chgData name="Andy Petersen" userId="68d029ba-11eb-41c8-ae78-68cd6580abef" providerId="ADAL" clId="{7BEC4A30-3C06-4C7C-812D-44CA7E5F8F46}" dt="2024-01-10T20:10:52.753" v="812" actId="20577"/>
        <pc:sldMkLst>
          <pc:docMk/>
          <pc:sldMk cId="527677045" sldId="304"/>
        </pc:sldMkLst>
        <pc:spChg chg="mod">
          <ac:chgData name="Andy Petersen" userId="68d029ba-11eb-41c8-ae78-68cd6580abef" providerId="ADAL" clId="{7BEC4A30-3C06-4C7C-812D-44CA7E5F8F46}" dt="2024-01-10T20:10:52.753" v="812" actId="20577"/>
          <ac:spMkLst>
            <pc:docMk/>
            <pc:sldMk cId="527677045" sldId="304"/>
            <ac:spMk id="3" creationId="{869C810D-8FAB-6F43-462A-5300BE2841E5}"/>
          </ac:spMkLst>
        </pc:spChg>
      </pc:sldChg>
      <pc:sldChg chg="modSp add">
        <pc:chgData name="Andy Petersen" userId="68d029ba-11eb-41c8-ae78-68cd6580abef" providerId="ADAL" clId="{7BEC4A30-3C06-4C7C-812D-44CA7E5F8F46}" dt="2024-01-10T20:14:45.838" v="920" actId="20577"/>
        <pc:sldMkLst>
          <pc:docMk/>
          <pc:sldMk cId="4231243864" sldId="305"/>
        </pc:sldMkLst>
        <pc:spChg chg="mod">
          <ac:chgData name="Andy Petersen" userId="68d029ba-11eb-41c8-ae78-68cd6580abef" providerId="ADAL" clId="{7BEC4A30-3C06-4C7C-812D-44CA7E5F8F46}" dt="2024-01-10T20:14:45.838" v="920" actId="20577"/>
          <ac:spMkLst>
            <pc:docMk/>
            <pc:sldMk cId="4231243864" sldId="305"/>
            <ac:spMk id="3" creationId="{869C810D-8FAB-6F43-462A-5300BE2841E5}"/>
          </ac:spMkLst>
        </pc:spChg>
      </pc:sldChg>
      <pc:sldChg chg="modSp new mod">
        <pc:chgData name="Andy Petersen" userId="68d029ba-11eb-41c8-ae78-68cd6580abef" providerId="ADAL" clId="{7BEC4A30-3C06-4C7C-812D-44CA7E5F8F46}" dt="2024-01-10T20:25:27.835" v="1252" actId="403"/>
        <pc:sldMkLst>
          <pc:docMk/>
          <pc:sldMk cId="92087526" sldId="306"/>
        </pc:sldMkLst>
        <pc:spChg chg="mod">
          <ac:chgData name="Andy Petersen" userId="68d029ba-11eb-41c8-ae78-68cd6580abef" providerId="ADAL" clId="{7BEC4A30-3C06-4C7C-812D-44CA7E5F8F46}" dt="2024-01-10T20:23:37.342" v="1064" actId="20577"/>
          <ac:spMkLst>
            <pc:docMk/>
            <pc:sldMk cId="92087526" sldId="306"/>
            <ac:spMk id="2" creationId="{031CE923-9684-5779-E457-5A914705AB58}"/>
          </ac:spMkLst>
        </pc:spChg>
        <pc:spChg chg="mod">
          <ac:chgData name="Andy Petersen" userId="68d029ba-11eb-41c8-ae78-68cd6580abef" providerId="ADAL" clId="{7BEC4A30-3C06-4C7C-812D-44CA7E5F8F46}" dt="2024-01-10T20:25:27.835" v="1252" actId="403"/>
          <ac:spMkLst>
            <pc:docMk/>
            <pc:sldMk cId="92087526" sldId="306"/>
            <ac:spMk id="3" creationId="{6B46E274-5253-FCBA-8805-39ABF223E3C7}"/>
          </ac:spMkLst>
        </pc:spChg>
      </pc:sldChg>
      <pc:sldChg chg="add ord">
        <pc:chgData name="Andy Petersen" userId="68d029ba-11eb-41c8-ae78-68cd6580abef" providerId="ADAL" clId="{7BEC4A30-3C06-4C7C-812D-44CA7E5F8F46}" dt="2024-01-10T20:23:27.482" v="1053"/>
        <pc:sldMkLst>
          <pc:docMk/>
          <pc:sldMk cId="0" sldId="450"/>
        </pc:sldMkLst>
      </pc:sldChg>
      <pc:sldChg chg="new del">
        <pc:chgData name="Andy Petersen" userId="68d029ba-11eb-41c8-ae78-68cd6580abef" providerId="ADAL" clId="{7BEC4A30-3C06-4C7C-812D-44CA7E5F8F46}" dt="2024-01-10T20:30:18.491" v="1279" actId="47"/>
        <pc:sldMkLst>
          <pc:docMk/>
          <pc:sldMk cId="1917190526" sldId="451"/>
        </pc:sldMkLst>
      </pc:sldChg>
      <pc:sldChg chg="modSp add mod ord">
        <pc:chgData name="Andy Petersen" userId="68d029ba-11eb-41c8-ae78-68cd6580abef" providerId="ADAL" clId="{7BEC4A30-3C06-4C7C-812D-44CA7E5F8F46}" dt="2024-01-10T20:26:35.856" v="1267" actId="20577"/>
        <pc:sldMkLst>
          <pc:docMk/>
          <pc:sldMk cId="2362525575" sldId="452"/>
        </pc:sldMkLst>
        <pc:spChg chg="mod">
          <ac:chgData name="Andy Petersen" userId="68d029ba-11eb-41c8-ae78-68cd6580abef" providerId="ADAL" clId="{7BEC4A30-3C06-4C7C-812D-44CA7E5F8F46}" dt="2024-01-10T20:26:35.856" v="1267" actId="20577"/>
          <ac:spMkLst>
            <pc:docMk/>
            <pc:sldMk cId="2362525575" sldId="452"/>
            <ac:spMk id="2" creationId="{B108F1B3-BC44-5318-CC56-820189075FB1}"/>
          </ac:spMkLst>
        </pc:spChg>
        <pc:spChg chg="mod">
          <ac:chgData name="Andy Petersen" userId="68d029ba-11eb-41c8-ae78-68cd6580abef" providerId="ADAL" clId="{7BEC4A30-3C06-4C7C-812D-44CA7E5F8F46}" dt="2024-01-10T20:26:26.486" v="1257"/>
          <ac:spMkLst>
            <pc:docMk/>
            <pc:sldMk cId="2362525575" sldId="452"/>
            <ac:spMk id="6" creationId="{E213AA3E-FFA2-917F-9109-583486ECDDB5}"/>
          </ac:spMkLst>
        </pc:spChg>
      </pc:sldChg>
      <pc:sldChg chg="modSp new mod">
        <pc:chgData name="Andy Petersen" userId="68d029ba-11eb-41c8-ae78-68cd6580abef" providerId="ADAL" clId="{7BEC4A30-3C06-4C7C-812D-44CA7E5F8F46}" dt="2024-01-10T20:37:13.479" v="1607" actId="207"/>
        <pc:sldMkLst>
          <pc:docMk/>
          <pc:sldMk cId="3900981905" sldId="453"/>
        </pc:sldMkLst>
        <pc:spChg chg="mod">
          <ac:chgData name="Andy Petersen" userId="68d029ba-11eb-41c8-ae78-68cd6580abef" providerId="ADAL" clId="{7BEC4A30-3C06-4C7C-812D-44CA7E5F8F46}" dt="2024-01-10T20:30:57.927" v="1325" actId="20577"/>
          <ac:spMkLst>
            <pc:docMk/>
            <pc:sldMk cId="3900981905" sldId="453"/>
            <ac:spMk id="2" creationId="{773948F7-70CF-BEE9-4DC3-6794A71A1F57}"/>
          </ac:spMkLst>
        </pc:spChg>
        <pc:spChg chg="mod">
          <ac:chgData name="Andy Petersen" userId="68d029ba-11eb-41c8-ae78-68cd6580abef" providerId="ADAL" clId="{7BEC4A30-3C06-4C7C-812D-44CA7E5F8F46}" dt="2024-01-10T20:37:13.479" v="1607" actId="207"/>
          <ac:spMkLst>
            <pc:docMk/>
            <pc:sldMk cId="3900981905" sldId="453"/>
            <ac:spMk id="3" creationId="{66369754-C09E-6637-B6D0-D6D08D76F745}"/>
          </ac:spMkLst>
        </pc:spChg>
      </pc:sldChg>
      <pc:sldChg chg="modSp new mod">
        <pc:chgData name="Andy Petersen" userId="68d029ba-11eb-41c8-ae78-68cd6580abef" providerId="ADAL" clId="{7BEC4A30-3C06-4C7C-812D-44CA7E5F8F46}" dt="2024-01-10T20:38:02.826" v="1622" actId="5793"/>
        <pc:sldMkLst>
          <pc:docMk/>
          <pc:sldMk cId="241723403" sldId="454"/>
        </pc:sldMkLst>
        <pc:spChg chg="mod">
          <ac:chgData name="Andy Petersen" userId="68d029ba-11eb-41c8-ae78-68cd6580abef" providerId="ADAL" clId="{7BEC4A30-3C06-4C7C-812D-44CA7E5F8F46}" dt="2024-01-10T20:37:36.152" v="1617" actId="20577"/>
          <ac:spMkLst>
            <pc:docMk/>
            <pc:sldMk cId="241723403" sldId="454"/>
            <ac:spMk id="2" creationId="{0BC689BB-8F9F-444D-A0CC-2808CE1667FE}"/>
          </ac:spMkLst>
        </pc:spChg>
        <pc:spChg chg="mod">
          <ac:chgData name="Andy Petersen" userId="68d029ba-11eb-41c8-ae78-68cd6580abef" providerId="ADAL" clId="{7BEC4A30-3C06-4C7C-812D-44CA7E5F8F46}" dt="2024-01-10T20:38:02.826" v="1622" actId="5793"/>
          <ac:spMkLst>
            <pc:docMk/>
            <pc:sldMk cId="241723403" sldId="454"/>
            <ac:spMk id="3" creationId="{6AF67DDD-82E7-E0A7-B2DA-92805FAD0206}"/>
          </ac:spMkLst>
        </pc:spChg>
      </pc:sldChg>
      <pc:sldChg chg="modSp new mod">
        <pc:chgData name="Andy Petersen" userId="68d029ba-11eb-41c8-ae78-68cd6580abef" providerId="ADAL" clId="{7BEC4A30-3C06-4C7C-812D-44CA7E5F8F46}" dt="2024-01-10T20:39:04.474" v="1630" actId="20577"/>
        <pc:sldMkLst>
          <pc:docMk/>
          <pc:sldMk cId="2559204395" sldId="455"/>
        </pc:sldMkLst>
        <pc:spChg chg="mod">
          <ac:chgData name="Andy Petersen" userId="68d029ba-11eb-41c8-ae78-68cd6580abef" providerId="ADAL" clId="{7BEC4A30-3C06-4C7C-812D-44CA7E5F8F46}" dt="2024-01-10T20:39:04.474" v="1630" actId="20577"/>
          <ac:spMkLst>
            <pc:docMk/>
            <pc:sldMk cId="2559204395" sldId="455"/>
            <ac:spMk id="2" creationId="{E514D40D-C0D2-964E-0351-3403C559D6CA}"/>
          </ac:spMkLst>
        </pc:spChg>
        <pc:spChg chg="mod">
          <ac:chgData name="Andy Petersen" userId="68d029ba-11eb-41c8-ae78-68cd6580abef" providerId="ADAL" clId="{7BEC4A30-3C06-4C7C-812D-44CA7E5F8F46}" dt="2024-01-10T20:38:36.953" v="1625" actId="27636"/>
          <ac:spMkLst>
            <pc:docMk/>
            <pc:sldMk cId="2559204395" sldId="455"/>
            <ac:spMk id="3" creationId="{5F1B1039-4BE0-A027-7FEA-8A3FE604944F}"/>
          </ac:spMkLst>
        </pc:spChg>
      </pc:sldChg>
      <pc:sldChg chg="addSp delSp modSp new mod">
        <pc:chgData name="Andy Petersen" userId="68d029ba-11eb-41c8-ae78-68cd6580abef" providerId="ADAL" clId="{7BEC4A30-3C06-4C7C-812D-44CA7E5F8F46}" dt="2024-01-10T20:51:51.374" v="1750" actId="1076"/>
        <pc:sldMkLst>
          <pc:docMk/>
          <pc:sldMk cId="3259445195" sldId="456"/>
        </pc:sldMkLst>
        <pc:spChg chg="mod">
          <ac:chgData name="Andy Petersen" userId="68d029ba-11eb-41c8-ae78-68cd6580abef" providerId="ADAL" clId="{7BEC4A30-3C06-4C7C-812D-44CA7E5F8F46}" dt="2024-01-10T20:49:29.191" v="1705" actId="20577"/>
          <ac:spMkLst>
            <pc:docMk/>
            <pc:sldMk cId="3259445195" sldId="456"/>
            <ac:spMk id="2" creationId="{96CAC7A6-0E92-3D79-B64F-6F986DCC3004}"/>
          </ac:spMkLst>
        </pc:spChg>
        <pc:spChg chg="del mod">
          <ac:chgData name="Andy Petersen" userId="68d029ba-11eb-41c8-ae78-68cd6580abef" providerId="ADAL" clId="{7BEC4A30-3C06-4C7C-812D-44CA7E5F8F46}" dt="2024-01-10T20:44:28.038" v="1678" actId="22"/>
          <ac:spMkLst>
            <pc:docMk/>
            <pc:sldMk cId="3259445195" sldId="456"/>
            <ac:spMk id="3" creationId="{B5A052A3-9F76-38C1-9763-2B73076A3D4C}"/>
          </ac:spMkLst>
        </pc:spChg>
        <pc:spChg chg="add mod">
          <ac:chgData name="Andy Petersen" userId="68d029ba-11eb-41c8-ae78-68cd6580abef" providerId="ADAL" clId="{7BEC4A30-3C06-4C7C-812D-44CA7E5F8F46}" dt="2024-01-10T20:51:51.374" v="1750" actId="1076"/>
          <ac:spMkLst>
            <pc:docMk/>
            <pc:sldMk cId="3259445195" sldId="456"/>
            <ac:spMk id="8" creationId="{BA34B99E-B730-2195-7220-12A0463C3BEF}"/>
          </ac:spMkLst>
        </pc:spChg>
        <pc:picChg chg="add mod ord">
          <ac:chgData name="Andy Petersen" userId="68d029ba-11eb-41c8-ae78-68cd6580abef" providerId="ADAL" clId="{7BEC4A30-3C06-4C7C-812D-44CA7E5F8F46}" dt="2024-01-10T20:44:32.007" v="1680" actId="1076"/>
          <ac:picMkLst>
            <pc:docMk/>
            <pc:sldMk cId="3259445195" sldId="456"/>
            <ac:picMk id="5" creationId="{E8899F5E-3882-2DCD-2415-2D0DBB700145}"/>
          </ac:picMkLst>
        </pc:picChg>
        <pc:picChg chg="add mod">
          <ac:chgData name="Andy Petersen" userId="68d029ba-11eb-41c8-ae78-68cd6580abef" providerId="ADAL" clId="{7BEC4A30-3C06-4C7C-812D-44CA7E5F8F46}" dt="2024-01-10T20:45:19.402" v="1685" actId="1076"/>
          <ac:picMkLst>
            <pc:docMk/>
            <pc:sldMk cId="3259445195" sldId="456"/>
            <ac:picMk id="7" creationId="{67BFA3ED-E6C4-99DF-90E2-FAB339BC6BF9}"/>
          </ac:picMkLst>
        </pc:picChg>
      </pc:sldChg>
      <pc:sldChg chg="modSp add mod ord">
        <pc:chgData name="Andy Petersen" userId="68d029ba-11eb-41c8-ae78-68cd6580abef" providerId="ADAL" clId="{7BEC4A30-3C06-4C7C-812D-44CA7E5F8F46}" dt="2024-01-10T20:40:10.810" v="1649" actId="20577"/>
        <pc:sldMkLst>
          <pc:docMk/>
          <pc:sldMk cId="412983026" sldId="457"/>
        </pc:sldMkLst>
        <pc:spChg chg="mod">
          <ac:chgData name="Andy Petersen" userId="68d029ba-11eb-41c8-ae78-68cd6580abef" providerId="ADAL" clId="{7BEC4A30-3C06-4C7C-812D-44CA7E5F8F46}" dt="2024-01-10T20:40:10.810" v="1649" actId="20577"/>
          <ac:spMkLst>
            <pc:docMk/>
            <pc:sldMk cId="412983026" sldId="457"/>
            <ac:spMk id="2" creationId="{B108F1B3-BC44-5318-CC56-820189075FB1}"/>
          </ac:spMkLst>
        </pc:spChg>
        <pc:spChg chg="mod">
          <ac:chgData name="Andy Petersen" userId="68d029ba-11eb-41c8-ae78-68cd6580abef" providerId="ADAL" clId="{7BEC4A30-3C06-4C7C-812D-44CA7E5F8F46}" dt="2024-01-10T20:40:04.626" v="1643" actId="1076"/>
          <ac:spMkLst>
            <pc:docMk/>
            <pc:sldMk cId="412983026" sldId="457"/>
            <ac:spMk id="6" creationId="{E213AA3E-FFA2-917F-9109-583486ECDDB5}"/>
          </ac:spMkLst>
        </pc:spChg>
      </pc:sldChg>
      <pc:sldChg chg="addSp delSp modSp new mod ord setBg">
        <pc:chgData name="Andy Petersen" userId="68d029ba-11eb-41c8-ae78-68cd6580abef" providerId="ADAL" clId="{7BEC4A30-3C06-4C7C-812D-44CA7E5F8F46}" dt="2024-01-11T08:26:19.573" v="2059" actId="1076"/>
        <pc:sldMkLst>
          <pc:docMk/>
          <pc:sldMk cId="1994993816" sldId="458"/>
        </pc:sldMkLst>
        <pc:spChg chg="mod">
          <ac:chgData name="Andy Petersen" userId="68d029ba-11eb-41c8-ae78-68cd6580abef" providerId="ADAL" clId="{7BEC4A30-3C06-4C7C-812D-44CA7E5F8F46}" dt="2024-01-11T08:23:34.816" v="2036" actId="26606"/>
          <ac:spMkLst>
            <pc:docMk/>
            <pc:sldMk cId="1994993816" sldId="458"/>
            <ac:spMk id="2" creationId="{12FD8FBC-67B6-B214-5551-A30262FCDA30}"/>
          </ac:spMkLst>
        </pc:spChg>
        <pc:spChg chg="del">
          <ac:chgData name="Andy Petersen" userId="68d029ba-11eb-41c8-ae78-68cd6580abef" providerId="ADAL" clId="{7BEC4A30-3C06-4C7C-812D-44CA7E5F8F46}" dt="2024-01-11T08:22:49.964" v="2015"/>
          <ac:spMkLst>
            <pc:docMk/>
            <pc:sldMk cId="1994993816" sldId="458"/>
            <ac:spMk id="3" creationId="{B8B16C46-A99B-5251-17AB-3F1CD137A4C6}"/>
          </ac:spMkLst>
        </pc:spChg>
        <pc:spChg chg="add del mod">
          <ac:chgData name="Andy Petersen" userId="68d029ba-11eb-41c8-ae78-68cd6580abef" providerId="ADAL" clId="{7BEC4A30-3C06-4C7C-812D-44CA7E5F8F46}" dt="2024-01-11T08:24:16.163" v="2044" actId="478"/>
          <ac:spMkLst>
            <pc:docMk/>
            <pc:sldMk cId="1994993816" sldId="458"/>
            <ac:spMk id="6" creationId="{7164132C-EC40-DA4E-21F2-1EA865FF6D21}"/>
          </ac:spMkLst>
        </pc:spChg>
        <pc:spChg chg="add del">
          <ac:chgData name="Andy Petersen" userId="68d029ba-11eb-41c8-ae78-68cd6580abef" providerId="ADAL" clId="{7BEC4A30-3C06-4C7C-812D-44CA7E5F8F46}" dt="2024-01-11T08:23:27.228" v="2030" actId="26606"/>
          <ac:spMkLst>
            <pc:docMk/>
            <pc:sldMk cId="1994993816" sldId="458"/>
            <ac:spMk id="9" creationId="{6753252F-4873-4F63-801D-CC719279A7D5}"/>
          </ac:spMkLst>
        </pc:spChg>
        <pc:spChg chg="add del">
          <ac:chgData name="Andy Petersen" userId="68d029ba-11eb-41c8-ae78-68cd6580abef" providerId="ADAL" clId="{7BEC4A30-3C06-4C7C-812D-44CA7E5F8F46}" dt="2024-01-11T08:23:27.228" v="2030" actId="26606"/>
          <ac:spMkLst>
            <pc:docMk/>
            <pc:sldMk cId="1994993816" sldId="458"/>
            <ac:spMk id="11" creationId="{047C8CCB-F95D-4249-92DD-651249D3535A}"/>
          </ac:spMkLst>
        </pc:spChg>
        <pc:spChg chg="add del">
          <ac:chgData name="Andy Petersen" userId="68d029ba-11eb-41c8-ae78-68cd6580abef" providerId="ADAL" clId="{7BEC4A30-3C06-4C7C-812D-44CA7E5F8F46}" dt="2024-01-11T08:23:28.515" v="2032" actId="26606"/>
          <ac:spMkLst>
            <pc:docMk/>
            <pc:sldMk cId="1994993816" sldId="458"/>
            <ac:spMk id="13" creationId="{99F74EB5-E547-4FB4-95F5-BCC788F3C4A0}"/>
          </ac:spMkLst>
        </pc:spChg>
        <pc:spChg chg="add del">
          <ac:chgData name="Andy Petersen" userId="68d029ba-11eb-41c8-ae78-68cd6580abef" providerId="ADAL" clId="{7BEC4A30-3C06-4C7C-812D-44CA7E5F8F46}" dt="2024-01-11T08:23:28.515" v="2032" actId="26606"/>
          <ac:spMkLst>
            <pc:docMk/>
            <pc:sldMk cId="1994993816" sldId="458"/>
            <ac:spMk id="14" creationId="{7301F447-EEF7-48F5-AF73-7566EE7F64AD}"/>
          </ac:spMkLst>
        </pc:spChg>
        <pc:spChg chg="add del">
          <ac:chgData name="Andy Petersen" userId="68d029ba-11eb-41c8-ae78-68cd6580abef" providerId="ADAL" clId="{7BEC4A30-3C06-4C7C-812D-44CA7E5F8F46}" dt="2024-01-11T08:23:28.515" v="2032" actId="26606"/>
          <ac:spMkLst>
            <pc:docMk/>
            <pc:sldMk cId="1994993816" sldId="458"/>
            <ac:spMk id="15" creationId="{F7117410-A2A4-4085-9ADC-46744551DBDE}"/>
          </ac:spMkLst>
        </pc:spChg>
        <pc:spChg chg="add del">
          <ac:chgData name="Andy Petersen" userId="68d029ba-11eb-41c8-ae78-68cd6580abef" providerId="ADAL" clId="{7BEC4A30-3C06-4C7C-812D-44CA7E5F8F46}" dt="2024-01-11T08:23:29.653" v="2034" actId="26606"/>
          <ac:spMkLst>
            <pc:docMk/>
            <pc:sldMk cId="1994993816" sldId="458"/>
            <ac:spMk id="17" creationId="{53F29798-D584-4792-9B62-3F5F5C36D619}"/>
          </ac:spMkLst>
        </pc:spChg>
        <pc:spChg chg="add del">
          <ac:chgData name="Andy Petersen" userId="68d029ba-11eb-41c8-ae78-68cd6580abef" providerId="ADAL" clId="{7BEC4A30-3C06-4C7C-812D-44CA7E5F8F46}" dt="2024-01-11T08:23:34.816" v="2036" actId="26606"/>
          <ac:spMkLst>
            <pc:docMk/>
            <pc:sldMk cId="1994993816" sldId="458"/>
            <ac:spMk id="19" creationId="{6753252F-4873-4F63-801D-CC719279A7D5}"/>
          </ac:spMkLst>
        </pc:spChg>
        <pc:spChg chg="add del">
          <ac:chgData name="Andy Petersen" userId="68d029ba-11eb-41c8-ae78-68cd6580abef" providerId="ADAL" clId="{7BEC4A30-3C06-4C7C-812D-44CA7E5F8F46}" dt="2024-01-11T08:23:34.816" v="2036" actId="26606"/>
          <ac:spMkLst>
            <pc:docMk/>
            <pc:sldMk cId="1994993816" sldId="458"/>
            <ac:spMk id="20" creationId="{047C8CCB-F95D-4249-92DD-651249D3535A}"/>
          </ac:spMkLst>
        </pc:spChg>
        <pc:graphicFrameChg chg="add del mod modGraphic">
          <ac:chgData name="Andy Petersen" userId="68d029ba-11eb-41c8-ae78-68cd6580abef" providerId="ADAL" clId="{7BEC4A30-3C06-4C7C-812D-44CA7E5F8F46}" dt="2024-01-11T08:23:46.872" v="2043" actId="478"/>
          <ac:graphicFrameMkLst>
            <pc:docMk/>
            <pc:sldMk cId="1994993816" sldId="458"/>
            <ac:graphicFrameMk id="4" creationId="{BE625110-F08D-22ED-99BB-D6208366DCE7}"/>
          </ac:graphicFrameMkLst>
        </pc:graphicFrameChg>
        <pc:graphicFrameChg chg="add del mod modGraphic">
          <ac:chgData name="Andy Petersen" userId="68d029ba-11eb-41c8-ae78-68cd6580abef" providerId="ADAL" clId="{7BEC4A30-3C06-4C7C-812D-44CA7E5F8F46}" dt="2024-01-11T08:25:15.530" v="2057" actId="478"/>
          <ac:graphicFrameMkLst>
            <pc:docMk/>
            <pc:sldMk cId="1994993816" sldId="458"/>
            <ac:graphicFrameMk id="7" creationId="{FF4836B0-DE58-A209-E80C-A704B3350135}"/>
          </ac:graphicFrameMkLst>
        </pc:graphicFrameChg>
        <pc:picChg chg="add mod">
          <ac:chgData name="Andy Petersen" userId="68d029ba-11eb-41c8-ae78-68cd6580abef" providerId="ADAL" clId="{7BEC4A30-3C06-4C7C-812D-44CA7E5F8F46}" dt="2024-01-11T08:26:19.573" v="2059" actId="1076"/>
          <ac:picMkLst>
            <pc:docMk/>
            <pc:sldMk cId="1994993816" sldId="458"/>
            <ac:picMk id="10" creationId="{65F630DF-2E5E-6B4E-C81F-A744ADC77BE4}"/>
          </ac:picMkLst>
        </pc:picChg>
      </pc:sldChg>
      <pc:sldChg chg="modSp new mod">
        <pc:chgData name="Andy Petersen" userId="68d029ba-11eb-41c8-ae78-68cd6580abef" providerId="ADAL" clId="{7BEC4A30-3C06-4C7C-812D-44CA7E5F8F46}" dt="2024-01-11T08:21:40.722" v="2014" actId="20577"/>
        <pc:sldMkLst>
          <pc:docMk/>
          <pc:sldMk cId="1463148002" sldId="459"/>
        </pc:sldMkLst>
        <pc:spChg chg="mod">
          <ac:chgData name="Andy Petersen" userId="68d029ba-11eb-41c8-ae78-68cd6580abef" providerId="ADAL" clId="{7BEC4A30-3C06-4C7C-812D-44CA7E5F8F46}" dt="2024-01-11T08:18:56.046" v="1780" actId="20577"/>
          <ac:spMkLst>
            <pc:docMk/>
            <pc:sldMk cId="1463148002" sldId="459"/>
            <ac:spMk id="2" creationId="{F802E2D4-AD53-86BE-C339-C857DC210A93}"/>
          </ac:spMkLst>
        </pc:spChg>
        <pc:spChg chg="mod">
          <ac:chgData name="Andy Petersen" userId="68d029ba-11eb-41c8-ae78-68cd6580abef" providerId="ADAL" clId="{7BEC4A30-3C06-4C7C-812D-44CA7E5F8F46}" dt="2024-01-11T08:21:40.722" v="2014" actId="20577"/>
          <ac:spMkLst>
            <pc:docMk/>
            <pc:sldMk cId="1463148002" sldId="459"/>
            <ac:spMk id="3" creationId="{A52F5288-E0BE-D62A-BA2C-910FAD0E16E9}"/>
          </ac:spMkLst>
        </pc:spChg>
      </pc:sldChg>
      <pc:sldChg chg="modSp add mod">
        <pc:chgData name="Andy Petersen" userId="68d029ba-11eb-41c8-ae78-68cd6580abef" providerId="ADAL" clId="{7BEC4A30-3C06-4C7C-812D-44CA7E5F8F46}" dt="2024-01-11T08:29:25.619" v="2065" actId="20577"/>
        <pc:sldMkLst>
          <pc:docMk/>
          <pc:sldMk cId="310736917" sldId="460"/>
        </pc:sldMkLst>
        <pc:spChg chg="mod">
          <ac:chgData name="Andy Petersen" userId="68d029ba-11eb-41c8-ae78-68cd6580abef" providerId="ADAL" clId="{7BEC4A30-3C06-4C7C-812D-44CA7E5F8F46}" dt="2024-01-11T08:29:25.619" v="2065" actId="20577"/>
          <ac:spMkLst>
            <pc:docMk/>
            <pc:sldMk cId="310736917" sldId="460"/>
            <ac:spMk id="2" creationId="{AD13D978-44FC-65FD-15DA-6624642F98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32F0B-B742-480E-A7D9-65E36BCB3232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3846C-3131-488E-A03C-28CBAE29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1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91858B1-41C5-2543-4861-B05896A48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FF78B54-82BD-6DB6-E494-30E3449B2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0FA6330-8E30-E70C-D614-8B59EDF29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B741B1-3341-4462-8A39-73A9DFD0D0FC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316D-6B1E-1354-6BDB-4612B21AA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3CC66-33A1-28E5-3DEF-1E976F521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71E3E-DAB6-0E9F-BBA1-E35E43C0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1D69-CD5A-EA82-0C0E-186535A3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62471-2E0E-731F-219A-ED861692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72DE-E9E3-85F6-B7BA-4CF8AED4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C41A4-E995-C618-21E8-7B7D3D16F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FAD6-BA8F-8022-1E8D-7DE79AF5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3599B-0FCE-D0EA-69AB-2BD12A99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04607-99EA-F147-5EDE-C5B0F9DB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07113-E678-A150-67A6-38FCA07D7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15C5E-F519-FCC3-BD75-D8941594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EE92-D44D-98DD-B06A-D3126B64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F42C-F8E8-7115-6DE3-DBCEB2AB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23BC-1CFA-9AC7-D02B-333033D6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B061-3555-ABB2-B2EA-53F767E2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90804-02F2-15B0-6D13-2ECF28E2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6BAF7-8DB9-ABC9-D4CF-96B6E39B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337FB-7CBA-197F-73CC-6E842928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C5C08-1F39-9229-A2D1-D7DDE508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7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205A1-9E0E-4485-25B3-A0DCE353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2855B-F094-73D7-5861-739688219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F113C-A0F2-3BAC-12C4-B9878CAC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97036-502E-60B6-C4D3-22ABBA2E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9D36F-AA95-7047-4226-A5332250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4BB7-F25A-E5BB-01DC-1DAB02FD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C1E7-BBDC-1817-C749-2130E720C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A51FF-F66D-1E78-57BD-B87E51BB5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04F96-8E09-A071-D91C-0C2FC1CA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6CACA-A7C1-108A-9D29-F6C6DBB4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EA121-DC95-FA89-5DB4-F5B53EBB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0674-F5E6-D532-CA8F-68B949BE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1A564-FB72-3E1B-1C07-ED7B795D6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7F69B-FBA8-7517-525B-59BC9091C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1BCD4-5324-120C-8789-CF3022244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48CDD-01D6-F2A2-38C8-F563C6173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F32CB-BF73-181A-FD66-31FDE3BC8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141EB-63C7-BF6D-A14F-DE0F13DD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3561F-E503-4350-0336-69F2266C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6543-D59A-10D1-1A33-5E7098F4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A96FA-288E-7B6F-3052-26877C6C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E905A-D1D3-34B9-0874-00C27BF7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ACA60-CC16-BC9E-D7F7-04192ADE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213EC-B384-A2AE-3277-A4FA5C27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9955B-8225-A9EE-0735-2EF6327F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E6437-D895-AF0C-F16E-E5DC7CD0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1073-3699-04B9-09F1-8336057D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50C55-A80C-2D47-1646-FBD0C439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DFE92-555D-8388-C29D-4E83E5171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BBBDA-FB54-AA82-B9AC-90696C6B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90594-0421-0135-01D7-718D8C55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B9124-CDB7-0B5C-1463-E4BF0FA2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2B38-CAB6-4C14-5197-05EA22A7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878B1-7004-21E7-E7FC-458F99F3A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97EEC-2F76-08CF-6B25-8A8DB062E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84641-C1ED-F2F4-E0D1-BC4D72B8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A1605-CEEB-7C6E-8693-9B2C8F24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B2BBA-1A6B-D0B1-D346-DCC7BE78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E766EC-1F2D-7A0A-0D51-ED4BD783B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1180" b="68604"/>
          <a:stretch/>
        </p:blipFill>
        <p:spPr>
          <a:xfrm>
            <a:off x="9535173" y="4335553"/>
            <a:ext cx="3015915" cy="31682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AC9D17-835F-28C2-E417-01022980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42495-366E-A090-00E2-3AD582A02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1E135-6179-58A7-9647-E9E196DF4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E7A0-4652-468F-A48F-3F2A42D2ED86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23047-F15A-86AE-C516-33B08AB16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CB78D-9379-4006-DF38-B09875174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D99C1-5FCF-C775-108D-552C79DE2030}"/>
              </a:ext>
            </a:extLst>
          </p:cNvPr>
          <p:cNvSpPr/>
          <p:nvPr userDrawn="1"/>
        </p:nvSpPr>
        <p:spPr>
          <a:xfrm>
            <a:off x="138223" y="148856"/>
            <a:ext cx="11865935" cy="6572619"/>
          </a:xfrm>
          <a:prstGeom prst="rect">
            <a:avLst/>
          </a:prstGeom>
          <a:noFill/>
          <a:ln w="38100">
            <a:solidFill>
              <a:srgbClr val="6EC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6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ECAC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E1C3-DEE1-F0B3-87CC-2AFA8886D6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our Reading and Pizza Night!!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8BB2A-4C2B-4AF9-C48F-CD6414BCC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sz="4400" dirty="0"/>
              <a:t>What was your favourite book as a child?</a:t>
            </a:r>
          </a:p>
          <a:p>
            <a:r>
              <a:rPr lang="en-GB" sz="4400" dirty="0"/>
              <a:t>Why was it your favourite book?</a:t>
            </a:r>
          </a:p>
        </p:txBody>
      </p:sp>
      <p:pic>
        <p:nvPicPr>
          <p:cNvPr id="2050" name="Picture 2" descr="Homemade Pizza Recipe: How to Make It">
            <a:extLst>
              <a:ext uri="{FF2B5EF4-FFF2-40B4-BE49-F238E27FC236}">
                <a16:creationId xmlns:a16="http://schemas.microsoft.com/office/drawing/2014/main" id="{38E1B5EE-862C-0BB3-D551-A42D7FBE5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21939"/>
            <a:ext cx="1416697" cy="14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10 Best Book Reviews of 2022 Book Marks">
            <a:extLst>
              <a:ext uri="{FF2B5EF4-FFF2-40B4-BE49-F238E27FC236}">
                <a16:creationId xmlns:a16="http://schemas.microsoft.com/office/drawing/2014/main" id="{CE7942BA-3091-5472-C635-C5B3DFF4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24" y="254388"/>
            <a:ext cx="2758751" cy="15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2452-52F1-C396-272B-076FC971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810D-8FAB-6F43-462A-5300BE28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Trinkets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4. What could you replace the word with? </a:t>
            </a:r>
          </a:p>
          <a:p>
            <a:pPr marL="0" indent="0" algn="ctr">
              <a:buNone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Paula rifled with interest through the dusty box of 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trinkets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before picking out a few items for closer inspection.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312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F1B3-BC44-5318-CC56-8201890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turn…Questions on </a:t>
            </a:r>
            <a:r>
              <a:rPr lang="en-GB" u="sng" dirty="0"/>
              <a:t>WHITE PAPER</a:t>
            </a:r>
          </a:p>
        </p:txBody>
      </p:sp>
      <p:pic>
        <p:nvPicPr>
          <p:cNvPr id="1026" name="Picture 2" descr="Letters from the Lighthouse x 30 - Scholastic Shop">
            <a:extLst>
              <a:ext uri="{FF2B5EF4-FFF2-40B4-BE49-F238E27FC236}">
                <a16:creationId xmlns:a16="http://schemas.microsoft.com/office/drawing/2014/main" id="{555BD7A1-971D-DA2B-A3DA-9CF630D7E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7" y="1690688"/>
            <a:ext cx="2990750" cy="467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A6AC7-D21C-C5E0-DEEF-3AD9AFA74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51" y="1690688"/>
            <a:ext cx="3228961" cy="4466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3AA3E-FFA2-917F-9109-583486ECDDB5}"/>
              </a:ext>
            </a:extLst>
          </p:cNvPr>
          <p:cNvSpPr txBox="1"/>
          <p:nvPr/>
        </p:nvSpPr>
        <p:spPr>
          <a:xfrm>
            <a:off x="6879712" y="1690688"/>
            <a:ext cx="4997213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REMINDERS:</a:t>
            </a:r>
          </a:p>
          <a:p>
            <a:pPr marL="342900" indent="-342900">
              <a:buAutoNum type="arabicPeriod"/>
            </a:pPr>
            <a:endParaRPr lang="en-GB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Scan the text, underline the word and read the word in context.</a:t>
            </a:r>
          </a:p>
          <a:p>
            <a:pPr marL="342900" indent="-342900">
              <a:buFontTx/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Identify the word class (noun, verb, adjective, adverb etc.)</a:t>
            </a:r>
          </a:p>
          <a:p>
            <a:pPr marL="342900" indent="-342900">
              <a:buFontTx/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Use context cues and prior knowledge</a:t>
            </a:r>
          </a:p>
          <a:p>
            <a:pPr marL="342900" indent="-342900">
              <a:buFontTx/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What could you replace the word with?</a:t>
            </a:r>
          </a:p>
        </p:txBody>
      </p:sp>
    </p:spTree>
    <p:extLst>
      <p:ext uri="{BB962C8B-B14F-4D97-AF65-F5344CB8AC3E}">
        <p14:creationId xmlns:p14="http://schemas.microsoft.com/office/powerpoint/2010/main" val="2988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E923-9684-5779-E457-5A914705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(Who? What? Where? When? Why? How?)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E274-5253-FCBA-8805-39ABF223E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Strategies:</a:t>
            </a:r>
          </a:p>
          <a:p>
            <a:pPr marL="514350" indent="-514350">
              <a:buAutoNum type="arabicPeriod"/>
            </a:pPr>
            <a:r>
              <a:rPr lang="en-GB" sz="4000" dirty="0">
                <a:solidFill>
                  <a:srgbClr val="FF0000"/>
                </a:solidFill>
              </a:rPr>
              <a:t>Underline key word in question</a:t>
            </a:r>
          </a:p>
          <a:p>
            <a:pPr marL="514350" indent="-514350">
              <a:buAutoNum type="arabicPeriod"/>
            </a:pPr>
            <a:r>
              <a:rPr lang="en-GB" sz="4000" dirty="0">
                <a:solidFill>
                  <a:srgbClr val="FF0000"/>
                </a:solidFill>
              </a:rPr>
              <a:t>Find the relevant part of text (speed/comprehension helps)</a:t>
            </a:r>
          </a:p>
          <a:p>
            <a:pPr marL="514350" indent="-514350">
              <a:buAutoNum type="arabicPeriod"/>
            </a:pPr>
            <a:r>
              <a:rPr lang="en-GB" sz="4000" dirty="0">
                <a:solidFill>
                  <a:srgbClr val="FF0000"/>
                </a:solidFill>
              </a:rPr>
              <a:t>Re-read relevant part – underline direct word/phrase</a:t>
            </a:r>
          </a:p>
          <a:p>
            <a:pPr marL="514350" indent="-514350"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42F2C65-2959-78E3-8FB6-E1BF31037796}"/>
              </a:ext>
            </a:extLst>
          </p:cNvPr>
          <p:cNvSpPr/>
          <p:nvPr/>
        </p:nvSpPr>
        <p:spPr>
          <a:xfrm>
            <a:off x="1068388" y="1833563"/>
            <a:ext cx="3238500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n-GB" sz="2800" b="1" dirty="0">
                <a:solidFill>
                  <a:schemeClr val="tx1"/>
                </a:solidFill>
              </a:rPr>
              <a:t>who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70D555-D59A-CBA0-FB32-30D98FD330C0}"/>
              </a:ext>
            </a:extLst>
          </p:cNvPr>
          <p:cNvSpPr/>
          <p:nvPr/>
        </p:nvSpPr>
        <p:spPr>
          <a:xfrm>
            <a:off x="7874000" y="4067175"/>
            <a:ext cx="3249613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Mount Everest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CEF439-2B13-E793-5601-F01C31C6F890}"/>
              </a:ext>
            </a:extLst>
          </p:cNvPr>
          <p:cNvSpPr/>
          <p:nvPr/>
        </p:nvSpPr>
        <p:spPr>
          <a:xfrm>
            <a:off x="1068388" y="2949575"/>
            <a:ext cx="3238500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what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952FC-AD5B-ACC2-008E-71E338D24C85}"/>
              </a:ext>
            </a:extLst>
          </p:cNvPr>
          <p:cNvSpPr/>
          <p:nvPr/>
        </p:nvSpPr>
        <p:spPr>
          <a:xfrm>
            <a:off x="7874000" y="5184775"/>
            <a:ext cx="3249613" cy="1006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by stirring it until there are no lumps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679EA8-0377-61D4-CCA3-6E43E04FA935}"/>
              </a:ext>
            </a:extLst>
          </p:cNvPr>
          <p:cNvSpPr/>
          <p:nvPr/>
        </p:nvSpPr>
        <p:spPr>
          <a:xfrm>
            <a:off x="7874000" y="2949575"/>
            <a:ext cx="3249613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so that they could hear the music more clearly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6ABAEE-9EAF-E17F-3C56-F129C5D34751}"/>
              </a:ext>
            </a:extLst>
          </p:cNvPr>
          <p:cNvSpPr/>
          <p:nvPr/>
        </p:nvSpPr>
        <p:spPr>
          <a:xfrm>
            <a:off x="1079500" y="5184775"/>
            <a:ext cx="3238500" cy="1006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how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2CEDE3-6226-ACE7-F31E-B2AC242C0386}"/>
              </a:ext>
            </a:extLst>
          </p:cNvPr>
          <p:cNvSpPr/>
          <p:nvPr/>
        </p:nvSpPr>
        <p:spPr>
          <a:xfrm>
            <a:off x="7874000" y="1833563"/>
            <a:ext cx="3249613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n-GB" sz="2800" b="1" dirty="0">
                <a:solidFill>
                  <a:schemeClr val="tx1"/>
                </a:solidFill>
              </a:rPr>
              <a:t>Tina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8290FC-556B-ACF0-45DF-4C03AE1CA82B}"/>
              </a:ext>
            </a:extLst>
          </p:cNvPr>
          <p:cNvSpPr/>
          <p:nvPr/>
        </p:nvSpPr>
        <p:spPr>
          <a:xfrm>
            <a:off x="1079500" y="4067175"/>
            <a:ext cx="3238500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why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9FE87-729D-AB32-3FB9-B55EFBEAA952}"/>
              </a:ext>
            </a:extLst>
          </p:cNvPr>
          <p:cNvCxnSpPr>
            <a:cxnSpLocks/>
            <a:stCxn id="18" idx="3"/>
            <a:endCxn id="32" idx="1"/>
          </p:cNvCxnSpPr>
          <p:nvPr/>
        </p:nvCxnSpPr>
        <p:spPr>
          <a:xfrm>
            <a:off x="4306888" y="2336800"/>
            <a:ext cx="3567112" cy="0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864C28-57D6-7058-40A2-DBCC2C9827B6}"/>
              </a:ext>
            </a:extLst>
          </p:cNvPr>
          <p:cNvCxnSpPr>
            <a:cxnSpLocks/>
            <a:stCxn id="30" idx="3"/>
            <a:endCxn id="26" idx="1"/>
          </p:cNvCxnSpPr>
          <p:nvPr/>
        </p:nvCxnSpPr>
        <p:spPr>
          <a:xfrm>
            <a:off x="4318000" y="5688013"/>
            <a:ext cx="3556000" cy="0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9DEA33-8630-73E2-8B12-3B0FECA0FF7D}"/>
              </a:ext>
            </a:extLst>
          </p:cNvPr>
          <p:cNvCxnSpPr>
            <a:cxnSpLocks/>
            <a:stCxn id="28" idx="1"/>
            <a:endCxn id="33" idx="3"/>
          </p:cNvCxnSpPr>
          <p:nvPr/>
        </p:nvCxnSpPr>
        <p:spPr>
          <a:xfrm flipH="1">
            <a:off x="4318000" y="3454400"/>
            <a:ext cx="3556000" cy="1116013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DC3F126-7B59-A19F-DED1-9ABE2D5000EE}"/>
              </a:ext>
            </a:extLst>
          </p:cNvPr>
          <p:cNvCxnSpPr>
            <a:cxnSpLocks/>
            <a:stCxn id="25" idx="3"/>
            <a:endCxn id="22" idx="1"/>
          </p:cNvCxnSpPr>
          <p:nvPr/>
        </p:nvCxnSpPr>
        <p:spPr>
          <a:xfrm>
            <a:off x="4306888" y="3454400"/>
            <a:ext cx="3567112" cy="1116013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9AEABE8-8EF3-3C8B-D10C-FE185AD00B39}"/>
              </a:ext>
            </a:extLst>
          </p:cNvPr>
          <p:cNvSpPr/>
          <p:nvPr/>
        </p:nvSpPr>
        <p:spPr>
          <a:xfrm>
            <a:off x="5210175" y="5830888"/>
            <a:ext cx="1771650" cy="5238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2000" b="1" dirty="0"/>
              <a:t>Show all</a:t>
            </a:r>
          </a:p>
        </p:txBody>
      </p:sp>
      <p:sp>
        <p:nvSpPr>
          <p:cNvPr id="31" name="Rectangle: Top Corners Snipped 30">
            <a:extLst>
              <a:ext uri="{FF2B5EF4-FFF2-40B4-BE49-F238E27FC236}">
                <a16:creationId xmlns:a16="http://schemas.microsoft.com/office/drawing/2014/main" id="{8C052415-147B-60A0-F6C8-A787C94AC252}"/>
              </a:ext>
            </a:extLst>
          </p:cNvPr>
          <p:cNvSpPr/>
          <p:nvPr/>
        </p:nvSpPr>
        <p:spPr>
          <a:xfrm>
            <a:off x="2227263" y="6535738"/>
            <a:ext cx="7737475" cy="322262"/>
          </a:xfrm>
          <a:prstGeom prst="snip2Same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/>
          <a:lstStyle/>
          <a:p>
            <a:pPr algn="ctr">
              <a:defRPr/>
            </a:pPr>
            <a:r>
              <a:rPr lang="en-GB" alt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Click on an object to see any others with which it is linked. Once an object is clicked it will turn blue.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568" name="TextBox 34">
            <a:extLst>
              <a:ext uri="{FF2B5EF4-FFF2-40B4-BE49-F238E27FC236}">
                <a16:creationId xmlns:a16="http://schemas.microsoft.com/office/drawing/2014/main" id="{FA6E5432-37A4-BE81-318E-45A6669FA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80975"/>
            <a:ext cx="4318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2E3036"/>
                </a:solidFill>
              </a:rPr>
              <a:t>Your turn</a:t>
            </a:r>
          </a:p>
        </p:txBody>
      </p:sp>
      <p:sp>
        <p:nvSpPr>
          <p:cNvPr id="23569" name="AutoShape 8">
            <a:extLst>
              <a:ext uri="{FF2B5EF4-FFF2-40B4-BE49-F238E27FC236}">
                <a16:creationId xmlns:a16="http://schemas.microsoft.com/office/drawing/2014/main" id="{177576FB-B51D-4C35-F8EE-24542C43E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993775"/>
            <a:ext cx="12192000" cy="52387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b="1">
                <a:solidFill>
                  <a:srgbClr val="0070C0"/>
                </a:solidFill>
                <a:cs typeface="Calibri" panose="020F0502020204030204" pitchFamily="34" charset="0"/>
              </a:rPr>
              <a:t>Match the answer with the question type.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F1B3-BC44-5318-CC56-8201890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turn…Questions on </a:t>
            </a:r>
            <a:r>
              <a:rPr lang="en-GB" u="sng" dirty="0"/>
              <a:t>BLUE PAPER</a:t>
            </a:r>
          </a:p>
        </p:txBody>
      </p:sp>
      <p:pic>
        <p:nvPicPr>
          <p:cNvPr id="1026" name="Picture 2" descr="Letters from the Lighthouse x 30 - Scholastic Shop">
            <a:extLst>
              <a:ext uri="{FF2B5EF4-FFF2-40B4-BE49-F238E27FC236}">
                <a16:creationId xmlns:a16="http://schemas.microsoft.com/office/drawing/2014/main" id="{555BD7A1-971D-DA2B-A3DA-9CF630D7E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7" y="1690688"/>
            <a:ext cx="2990750" cy="467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A6AC7-D21C-C5E0-DEEF-3AD9AFA74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51" y="1690688"/>
            <a:ext cx="3228961" cy="4466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3AA3E-FFA2-917F-9109-583486ECDDB5}"/>
              </a:ext>
            </a:extLst>
          </p:cNvPr>
          <p:cNvSpPr txBox="1"/>
          <p:nvPr/>
        </p:nvSpPr>
        <p:spPr>
          <a:xfrm>
            <a:off x="6879712" y="1690688"/>
            <a:ext cx="4997213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REMINDERS:</a:t>
            </a:r>
          </a:p>
          <a:p>
            <a:pPr marL="342900" indent="-342900">
              <a:buAutoNum type="arabicPeriod"/>
            </a:pPr>
            <a:endParaRPr lang="en-GB" sz="28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Underline key word in question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Find the relevant part of text (speed/comprehension helps)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Re-read relevant part – underline direct word/phrase</a:t>
            </a:r>
          </a:p>
        </p:txBody>
      </p:sp>
    </p:spTree>
    <p:extLst>
      <p:ext uri="{BB962C8B-B14F-4D97-AF65-F5344CB8AC3E}">
        <p14:creationId xmlns:p14="http://schemas.microsoft.com/office/powerpoint/2010/main" val="23625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48F7-70CF-BEE9-4DC3-6794A71A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 (‘reading between the lines’)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69754-C09E-6637-B6D0-D6D08D76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Strategies: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How does the character act?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How do other characters react to the character/setting?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How is the character/setting described?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do characters say? How do they say it?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How would you feel if you were in their position?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9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89BB-8F9F-444D-A0CC-2808CE16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67DDD-82E7-E0A7-B2DA-92805FAD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b="0" i="0" u="none" strike="noStrike" dirty="0">
                <a:effectLst/>
              </a:rPr>
              <a:t>Amelia, the courageous and curious one, was excited and eager to set out on the journey immediately. "This could be our biggest adventure yet!" she exclaimed, her eyes sparkling with anticipation.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b="0" i="0" u="none" strike="noStrike" dirty="0">
              <a:effectLst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GB" sz="2800" b="0" i="0" u="none" strike="noStrike" dirty="0">
                <a:effectLst/>
              </a:rPr>
              <a:t>Amelia's reaction was one of excitement and curiosity. She immediately saw the map as an opportunity for a great adventure. 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dirty="0"/>
          </a:p>
          <a:p>
            <a:pPr marL="0" indent="0" algn="l">
              <a:spcBef>
                <a:spcPts val="0"/>
              </a:spcBef>
              <a:buNone/>
            </a:pPr>
            <a:r>
              <a:rPr lang="en-GB" sz="2800" b="1" i="0" u="none" strike="noStrike" dirty="0">
                <a:effectLst/>
              </a:rPr>
              <a:t>What does this tell us about Amelia?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b="0" i="0" u="none" strike="noStrike" dirty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D40D-C0D2-964E-0351-3403C559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1039-4BE0-A027-7FEA-8A3FE6049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b="0" i="0" u="none" strike="noStrike" dirty="0">
                <a:effectLst/>
              </a:rPr>
              <a:t>Amelia, the courageous and curious one, was </a:t>
            </a:r>
            <a:r>
              <a:rPr lang="en-GB" sz="2800" b="0" i="0" u="none" strike="noStrike" dirty="0">
                <a:effectLst/>
                <a:highlight>
                  <a:srgbClr val="FFFF00"/>
                </a:highlight>
              </a:rPr>
              <a:t>excited</a:t>
            </a:r>
            <a:r>
              <a:rPr lang="en-GB" sz="2800" b="0" i="0" u="none" strike="noStrike" dirty="0">
                <a:effectLst/>
              </a:rPr>
              <a:t> and </a:t>
            </a:r>
            <a:r>
              <a:rPr lang="en-GB" sz="2800" b="0" i="0" u="none" strike="noStrike" dirty="0">
                <a:effectLst/>
                <a:highlight>
                  <a:srgbClr val="FFFF00"/>
                </a:highlight>
              </a:rPr>
              <a:t>eager</a:t>
            </a:r>
            <a:r>
              <a:rPr lang="en-GB" sz="2800" b="0" i="0" u="none" strike="noStrike" dirty="0">
                <a:effectLst/>
              </a:rPr>
              <a:t> to set out on the journey immediately. "This could be our biggest adventure yet!" she exclaimed, her </a:t>
            </a:r>
            <a:r>
              <a:rPr lang="en-GB" sz="2800" b="0" i="0" u="none" strike="noStrike" dirty="0">
                <a:effectLst/>
                <a:highlight>
                  <a:srgbClr val="FFFF00"/>
                </a:highlight>
              </a:rPr>
              <a:t>eyes sparkling with anticipation</a:t>
            </a:r>
            <a:r>
              <a:rPr lang="en-GB" sz="2800" b="0" i="0" u="none" strike="noStrike" dirty="0">
                <a:effectLst/>
              </a:rPr>
              <a:t>.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b="0" i="0" u="none" strike="noStrike" dirty="0">
              <a:effectLst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GB" sz="2800" b="0" i="0" u="none" strike="noStrike" dirty="0">
                <a:effectLst/>
              </a:rPr>
              <a:t>Amelia's reaction was one of excitement and curiosity. She immediately saw the map as an opportunity for a great adventure. 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dirty="0"/>
          </a:p>
          <a:p>
            <a:pPr marL="0" indent="0" algn="l">
              <a:spcBef>
                <a:spcPts val="0"/>
              </a:spcBef>
              <a:buNone/>
            </a:pPr>
            <a:r>
              <a:rPr lang="en-GB" sz="2800" b="1" i="0" u="none" strike="noStrike" dirty="0">
                <a:effectLst/>
              </a:rPr>
              <a:t>What does this tell us about Amelia?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b="0" i="0" u="none" strike="noStrike" dirty="0">
              <a:effectLst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GB" sz="2800" i="0" u="none" strike="noStrike" dirty="0">
                <a:effectLst/>
              </a:rPr>
              <a:t>It suggests that she is a daring and adventurous character. Her excitement also suggests that she is a curious person who enjoys exploring the unknown.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0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F1B3-BC44-5318-CC56-8201890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turn…Questions on </a:t>
            </a:r>
            <a:r>
              <a:rPr lang="en-GB" u="sng" dirty="0"/>
              <a:t>ORANGE PAPER</a:t>
            </a:r>
          </a:p>
        </p:txBody>
      </p:sp>
      <p:pic>
        <p:nvPicPr>
          <p:cNvPr id="1026" name="Picture 2" descr="Letters from the Lighthouse x 30 - Scholastic Shop">
            <a:extLst>
              <a:ext uri="{FF2B5EF4-FFF2-40B4-BE49-F238E27FC236}">
                <a16:creationId xmlns:a16="http://schemas.microsoft.com/office/drawing/2014/main" id="{555BD7A1-971D-DA2B-A3DA-9CF630D7E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7" y="1690688"/>
            <a:ext cx="2990750" cy="467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A6AC7-D21C-C5E0-DEEF-3AD9AFA74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51" y="1690688"/>
            <a:ext cx="3228961" cy="4466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3AA3E-FFA2-917F-9109-583486ECDDB5}"/>
              </a:ext>
            </a:extLst>
          </p:cNvPr>
          <p:cNvSpPr txBox="1"/>
          <p:nvPr/>
        </p:nvSpPr>
        <p:spPr>
          <a:xfrm>
            <a:off x="6879712" y="1395722"/>
            <a:ext cx="4997213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REMINDERS:</a:t>
            </a:r>
          </a:p>
          <a:p>
            <a:pPr marL="342900" indent="-342900">
              <a:buAutoNum type="arabicPeriod"/>
            </a:pPr>
            <a:endParaRPr lang="en-GB" sz="28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How does the character act?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How do other characters react to the character/setting?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How is the character/setting described?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What do characters say? How do they say it?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How would you feel if you were in their position?</a:t>
            </a:r>
          </a:p>
        </p:txBody>
      </p:sp>
    </p:spTree>
    <p:extLst>
      <p:ext uri="{BB962C8B-B14F-4D97-AF65-F5344CB8AC3E}">
        <p14:creationId xmlns:p14="http://schemas.microsoft.com/office/powerpoint/2010/main" val="4129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C7A6-0E92-3D79-B64F-6F986DCC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PIZZA &amp; SATs Practise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899F5E-3882-2DCD-2415-2D0DBB700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8222"/>
            <a:ext cx="300867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FA3ED-E6C4-99DF-90E2-FAB339BC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304" y="1545651"/>
            <a:ext cx="3513347" cy="4351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34B99E-B730-2195-7220-12A0463C3BEF}"/>
              </a:ext>
            </a:extLst>
          </p:cNvPr>
          <p:cNvSpPr txBox="1"/>
          <p:nvPr/>
        </p:nvSpPr>
        <p:spPr>
          <a:xfrm>
            <a:off x="7695343" y="1515319"/>
            <a:ext cx="3924729" cy="3600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Children BE THE EXPERT!</a:t>
            </a:r>
          </a:p>
          <a:p>
            <a:pPr algn="ctr"/>
            <a:endParaRPr lang="en-GB" sz="4800" dirty="0"/>
          </a:p>
          <a:p>
            <a:pPr algn="ctr"/>
            <a:r>
              <a:rPr lang="en-GB" sz="4800" dirty="0"/>
              <a:t>20 minutes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4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923B-DD67-1B3C-02E7-086A0768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AB17-422B-B1E2-2947-574C278BA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No fire drill expected</a:t>
            </a:r>
          </a:p>
          <a:p>
            <a:r>
              <a:rPr lang="en-GB" sz="3600" dirty="0"/>
              <a:t>Fire exits/assembly point</a:t>
            </a:r>
          </a:p>
          <a:p>
            <a:r>
              <a:rPr lang="en-GB" sz="3600" dirty="0"/>
              <a:t>Mobile phones/photography</a:t>
            </a:r>
          </a:p>
          <a:p>
            <a:r>
              <a:rPr lang="en-GB" sz="3600" dirty="0"/>
              <a:t>Habits of attention</a:t>
            </a:r>
          </a:p>
        </p:txBody>
      </p:sp>
    </p:spTree>
    <p:extLst>
      <p:ext uri="{BB962C8B-B14F-4D97-AF65-F5344CB8AC3E}">
        <p14:creationId xmlns:p14="http://schemas.microsoft.com/office/powerpoint/2010/main" val="20115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CB23-037F-403C-1CD2-0C7C85D1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Spring </a:t>
            </a:r>
            <a:r>
              <a:rPr lang="en-GB"/>
              <a:t>1 Challenge (5 weeks)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7940-D367-0356-F47E-82371D24A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 OPTIONAL CHALLENGES (completed </a:t>
            </a:r>
            <a:r>
              <a:rPr lang="en-GB" b="1" dirty="0"/>
              <a:t>before Monday 12</a:t>
            </a:r>
            <a:r>
              <a:rPr lang="en-GB" b="1" baseline="30000" dirty="0"/>
              <a:t>th</a:t>
            </a:r>
            <a:r>
              <a:rPr lang="en-GB" b="1" dirty="0"/>
              <a:t> February 2024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Read 25 times at home and have your reading record signed by an adult</a:t>
            </a:r>
          </a:p>
          <a:p>
            <a:pPr marL="514350" indent="-514350">
              <a:buAutoNum type="arabicPeriod"/>
            </a:pPr>
            <a:r>
              <a:rPr lang="en-GB" dirty="0"/>
              <a:t>Complete a writing unit on Oak Academy on ‘A Christmas Carol’.</a:t>
            </a:r>
          </a:p>
          <a:p>
            <a:pPr marL="514350" indent="-514350">
              <a:buAutoNum type="arabicPeriod"/>
            </a:pPr>
            <a:r>
              <a:rPr lang="en-GB" dirty="0"/>
              <a:t>Complete Pinpoint booklet for maths gaps</a:t>
            </a:r>
          </a:p>
        </p:txBody>
      </p:sp>
    </p:spTree>
    <p:extLst>
      <p:ext uri="{BB962C8B-B14F-4D97-AF65-F5344CB8AC3E}">
        <p14:creationId xmlns:p14="http://schemas.microsoft.com/office/powerpoint/2010/main" val="9942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4C75-BFC6-E590-71AA-69C127D1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So…what’s the prize?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E7F8-02B4-3505-614C-523CD1D25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IF</a:t>
            </a:r>
            <a:r>
              <a:rPr lang="en-GB" dirty="0"/>
              <a:t> you complete </a:t>
            </a:r>
            <a:r>
              <a:rPr lang="en-GB" b="1" dirty="0"/>
              <a:t>ALL THREE </a:t>
            </a:r>
            <a:r>
              <a:rPr lang="en-GB" dirty="0"/>
              <a:t>challenges by </a:t>
            </a:r>
            <a:r>
              <a:rPr lang="en-GB" b="1" dirty="0"/>
              <a:t>Monday 12</a:t>
            </a:r>
            <a:r>
              <a:rPr lang="en-GB" b="1" baseline="30000" dirty="0"/>
              <a:t>th</a:t>
            </a:r>
            <a:r>
              <a:rPr lang="en-GB" b="1" dirty="0"/>
              <a:t> February 2024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AFTERNOON MOVIE AND PIZZA PARTY!!!!!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052" name="Picture 4" descr="Homemade Pepperoni Pizza Recipe">
            <a:extLst>
              <a:ext uri="{FF2B5EF4-FFF2-40B4-BE49-F238E27FC236}">
                <a16:creationId xmlns:a16="http://schemas.microsoft.com/office/drawing/2014/main" id="{ECB28CC8-C8EE-73DC-C137-42122BA5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3585546"/>
            <a:ext cx="3439108" cy="22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sney Just Announced the First-Ever Movie With a 2030s Release Date">
            <a:extLst>
              <a:ext uri="{FF2B5EF4-FFF2-40B4-BE49-F238E27FC236}">
                <a16:creationId xmlns:a16="http://schemas.microsoft.com/office/drawing/2014/main" id="{30E5D0E9-23A2-8A47-5E0B-87EFD0E69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80" y="3585546"/>
            <a:ext cx="4075982" cy="22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6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AC9F7-9F33-735D-0A21-7E477BE3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GB" sz="4100"/>
              <a:t>Next Assessment Week = 22</a:t>
            </a:r>
            <a:r>
              <a:rPr lang="en-GB" sz="4100" baseline="30000"/>
              <a:t>nd</a:t>
            </a:r>
            <a:r>
              <a:rPr lang="en-GB" sz="4100"/>
              <a:t> January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B43E-7DAE-A675-74BE-4046CDF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6 teaching days away!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What will be different?</a:t>
            </a:r>
          </a:p>
          <a:p>
            <a:r>
              <a:rPr lang="en-GB" sz="2400" dirty="0"/>
              <a:t>Breakfast upon arrival (in canteen)</a:t>
            </a:r>
          </a:p>
          <a:p>
            <a:r>
              <a:rPr lang="en-GB" sz="2400" dirty="0"/>
              <a:t>Different rooms (smaller groups)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What will be the same?</a:t>
            </a:r>
          </a:p>
          <a:p>
            <a:r>
              <a:rPr lang="en-GB" sz="2400" dirty="0"/>
              <a:t>Same tests done on the same days</a:t>
            </a:r>
          </a:p>
          <a:p>
            <a:r>
              <a:rPr lang="en-GB" sz="2400" dirty="0"/>
              <a:t>Expectation of best effort</a:t>
            </a:r>
          </a:p>
        </p:txBody>
      </p:sp>
      <p:pic>
        <p:nvPicPr>
          <p:cNvPr id="1032" name="Picture 8" descr="Fruits">
            <a:extLst>
              <a:ext uri="{FF2B5EF4-FFF2-40B4-BE49-F238E27FC236}">
                <a16:creationId xmlns:a16="http://schemas.microsoft.com/office/drawing/2014/main" id="{38FE22A9-5F58-1598-C789-BEF49B22D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r="25351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Arc 103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Bacon Roll – Baynes the family bakers">
            <a:extLst>
              <a:ext uri="{FF2B5EF4-FFF2-40B4-BE49-F238E27FC236}">
                <a16:creationId xmlns:a16="http://schemas.microsoft.com/office/drawing/2014/main" id="{0DF97E67-4BB2-8116-E379-2C34D6CC0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r="12075" b="3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pjack - Ludlow Farmshop">
            <a:extLst>
              <a:ext uri="{FF2B5EF4-FFF2-40B4-BE49-F238E27FC236}">
                <a16:creationId xmlns:a16="http://schemas.microsoft.com/office/drawing/2014/main" id="{220C01C8-27A5-FBD1-6D8A-1315D8303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r="18011" b="4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E2D4-AD53-86BE-C339-C857DC21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F5288-E0BE-D62A-BA2C-910FAD0E1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Evaluation form will be sent by email</a:t>
            </a:r>
          </a:p>
          <a:p>
            <a:r>
              <a:rPr lang="en-GB" dirty="0"/>
              <a:t>Take any resources with you for reference</a:t>
            </a:r>
          </a:p>
          <a:p>
            <a:r>
              <a:rPr lang="en-GB" dirty="0"/>
              <a:t>Check the school website (Year 6 area coming soon…)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1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C513-4BB4-BB3A-12A4-C5CA9F1B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75A97-977C-5DBF-89C2-C31B53D9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Model teaching strategies for different question types</a:t>
            </a:r>
          </a:p>
          <a:p>
            <a:r>
              <a:rPr lang="en-GB" sz="3600" dirty="0"/>
              <a:t>Opportunity to practise questions</a:t>
            </a:r>
          </a:p>
          <a:p>
            <a:r>
              <a:rPr lang="en-GB" sz="3600" dirty="0"/>
              <a:t>Opportunity to practise SATs timings</a:t>
            </a:r>
          </a:p>
          <a:p>
            <a:r>
              <a:rPr lang="en-GB" sz="3600" dirty="0"/>
              <a:t>Provide hints and tips for home support</a:t>
            </a:r>
          </a:p>
          <a:p>
            <a:r>
              <a:rPr lang="en-GB" sz="3600" dirty="0"/>
              <a:t>Speak to class teachers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39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8FBC-67B6-B214-5551-A30262FC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630DF-2E5E-6B4E-C81F-A744ADC7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368" y="633022"/>
            <a:ext cx="7573432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3D978-44FC-65FD-15DA-6624642F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82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2235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3D978-44FC-65FD-15DA-6624642F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82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1073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2452-52F1-C396-272B-076FC971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810D-8FAB-6F43-462A-5300BE28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Trinkets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1. Scan the text, underline the word and read the word in context.</a:t>
            </a:r>
          </a:p>
          <a:p>
            <a:pPr marL="0" indent="0" algn="ctr">
              <a:buNone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Paula rifled with interest through the dusty box of 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trinkets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before picking out a few items for closer inspection.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357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2452-52F1-C396-272B-076FC971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810D-8FAB-6F43-462A-5300BE28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Trinkets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2. Identify the word class (noun, verb, adjective, adverb etc.)</a:t>
            </a:r>
          </a:p>
          <a:p>
            <a:pPr marL="0" indent="0" algn="ctr">
              <a:buNone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Paula rifled with interest through the dusty box of 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trinkets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before picking out a few items for closer inspection.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759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2452-52F1-C396-272B-076FC971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810D-8FAB-6F43-462A-5300BE28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Trinkets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3. Use context cues and prior knowledge</a:t>
            </a:r>
          </a:p>
          <a:p>
            <a:pPr marL="0" indent="0" algn="ctr">
              <a:buNone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Paula rifled with interest through the dusty box of 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trinkets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before picking out a few items for closer inspection.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276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d85ec8-7b74-44b6-b8cf-e4338f2725b4" xsi:nil="true"/>
    <lcf76f155ced4ddcb4097134ff3c332f xmlns="bfa7b584-10c6-4305-a416-e6b300d4110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9145DAD5CE54B9AC3C09AC857187A" ma:contentTypeVersion="20" ma:contentTypeDescription="Create a new document." ma:contentTypeScope="" ma:versionID="d0e52f0722751b07e05d507bb52a1aaf">
  <xsd:schema xmlns:xsd="http://www.w3.org/2001/XMLSchema" xmlns:xs="http://www.w3.org/2001/XMLSchema" xmlns:p="http://schemas.microsoft.com/office/2006/metadata/properties" xmlns:ns2="d2fac757-b983-4b14-924d-33ff0ff31fd0" xmlns:ns3="bfa7b584-10c6-4305-a416-e6b300d4110e" xmlns:ns4="fbd85ec8-7b74-44b6-b8cf-e4338f2725b4" targetNamespace="http://schemas.microsoft.com/office/2006/metadata/properties" ma:root="true" ma:fieldsID="6415f12e4dd97c937f72eca498825ff6" ns2:_="" ns3:_="" ns4:_="">
    <xsd:import namespace="d2fac757-b983-4b14-924d-33ff0ff31fd0"/>
    <xsd:import namespace="bfa7b584-10c6-4305-a416-e6b300d4110e"/>
    <xsd:import namespace="fbd85ec8-7b74-44b6-b8cf-e4338f2725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ac757-b983-4b14-924d-33ff0ff31f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7b584-10c6-4305-a416-e6b300d41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00919d-4c7a-4494-8215-d0b3e90dbc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85ec8-7b74-44b6-b8cf-e4338f2725b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01564e4-d21d-4660-9b95-42baab9e3296}" ma:internalName="TaxCatchAll" ma:showField="CatchAllData" ma:web="fbd85ec8-7b74-44b6-b8cf-e4338f2725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1A170C-9F65-4F84-BD64-314F0B83E4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2721AE-C380-4690-B0B2-2307AF74318E}">
  <ds:schemaRefs>
    <ds:schemaRef ds:uri="http://schemas.microsoft.com/office/2006/metadata/properties"/>
    <ds:schemaRef ds:uri="http://schemas.microsoft.com/office/infopath/2007/PartnerControls"/>
    <ds:schemaRef ds:uri="fbd85ec8-7b74-44b6-b8cf-e4338f2725b4"/>
    <ds:schemaRef ds:uri="bfa7b584-10c6-4305-a416-e6b300d4110e"/>
  </ds:schemaRefs>
</ds:datastoreItem>
</file>

<file path=customXml/itemProps3.xml><?xml version="1.0" encoding="utf-8"?>
<ds:datastoreItem xmlns:ds="http://schemas.openxmlformats.org/officeDocument/2006/customXml" ds:itemID="{29B8DDF6-6C26-4C9F-BF5D-03120E287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fac757-b983-4b14-924d-33ff0ff31fd0"/>
    <ds:schemaRef ds:uri="bfa7b584-10c6-4305-a416-e6b300d4110e"/>
    <ds:schemaRef ds:uri="fbd85ec8-7b74-44b6-b8cf-e4338f2725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836</Words>
  <Application>Microsoft Office PowerPoint</Application>
  <PresentationFormat>Widescreen</PresentationFormat>
  <Paragraphs>121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Welcome to our Reading and Pizza Night!!</vt:lpstr>
      <vt:lpstr>Housekeeping</vt:lpstr>
      <vt:lpstr>Aims</vt:lpstr>
      <vt:lpstr>Attendance</vt:lpstr>
      <vt:lpstr>PowerPoint Presentation</vt:lpstr>
      <vt:lpstr>PowerPoint Presentation</vt:lpstr>
      <vt:lpstr>Vocabulary</vt:lpstr>
      <vt:lpstr>Vocabulary</vt:lpstr>
      <vt:lpstr>Vocabulary</vt:lpstr>
      <vt:lpstr>Vocabulary</vt:lpstr>
      <vt:lpstr>Your turn…Questions on WHITE PAPER</vt:lpstr>
      <vt:lpstr>Retrieval (Who? What? Where? When? Why? How?)</vt:lpstr>
      <vt:lpstr>PowerPoint Presentation</vt:lpstr>
      <vt:lpstr>Your turn…Questions on BLUE PAPER</vt:lpstr>
      <vt:lpstr>Inference (‘reading between the lines’)</vt:lpstr>
      <vt:lpstr>Example</vt:lpstr>
      <vt:lpstr>Model</vt:lpstr>
      <vt:lpstr>Your turn…Questions on ORANGE PAPER</vt:lpstr>
      <vt:lpstr>PIZZA &amp; SATs Practise</vt:lpstr>
      <vt:lpstr>Spring 1 Challenge (5 weeks)</vt:lpstr>
      <vt:lpstr>So…what’s the prize?</vt:lpstr>
      <vt:lpstr>Next Assessment Week = 22nd January 2024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CPD Meeting</dc:title>
  <dc:creator>Mark Thompson</dc:creator>
  <cp:lastModifiedBy>Andy Petersen</cp:lastModifiedBy>
  <cp:revision>17</cp:revision>
  <dcterms:created xsi:type="dcterms:W3CDTF">2023-06-07T13:45:27Z</dcterms:created>
  <dcterms:modified xsi:type="dcterms:W3CDTF">2024-01-11T09:22:11Z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0x010100DD79145DAD5CE54B9AC3C09AC857187A</vt:lpwstr>
  </property>
  <property fmtid="{D5CDD505-2E9C-101B-9397-08002B2CF9AE}" pid="3" name="MediaServiceImageTags">
    <vt:lpwstr/>
  </property>
</Properties>
</file>